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48" r:id="rId5"/>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Lst>
  <p:sldSz cy="5143500" cx="9144000"/>
  <p:notesSz cx="7010400" cy="9296400"/>
  <p:embeddedFontLst>
    <p:embeddedFont>
      <p:font typeface="Montserrat"/>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2D200454-40CA-4A62-9FC3-DE9A4176ACB9}">
      <p15:notesGuideLst>
        <p15:guide id="1" orient="horz" pos="2196">
          <p15:clr>
            <a:srgbClr val="A4A3A4"/>
          </p15:clr>
        </p15:guide>
        <p15:guide id="2" pos="2208">
          <p15:clr>
            <a:srgbClr val="A4A3A4"/>
          </p15:clr>
        </p15:guide>
      </p15:notesGuideLst>
    </p:ext>
    <p:ext uri="http://customooxmlschemas.google.com/">
      <go:slidesCustomData xmlns:go="http://customooxmlschemas.google.com/" r:id="rId20" roundtripDataSignature="AMtx7mhde9jsB0U58hH/oMESRQOL3noHo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Muneeba Syed"/>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notesViewPr>
    <p:cSldViewPr snapToGrid="0">
      <p:cViewPr varScale="1">
        <p:scale>
          <a:sx n="100" d="100"/>
          <a:sy n="100" d="100"/>
        </p:scale>
        <p:origin x="0" y="0"/>
      </p:cViewPr>
      <p:guideLst>
        <p:guide pos="2196" orient="horz"/>
        <p:guide pos="2208"/>
      </p:guideLst>
    </p:cSldViewPr>
  </p:notes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slideMaster" Target="slideMasters/slideMaster1.xml"/><Relationship Id="rId19" Type="http://schemas.openxmlformats.org/officeDocument/2006/relationships/font" Target="fonts/Montserrat-boldItalic.fntdata"/><Relationship Id="rId6" Type="http://schemas.openxmlformats.org/officeDocument/2006/relationships/slideMaster" Target="slideMasters/slideMaster2.xml"/><Relationship Id="rId18" Type="http://schemas.openxmlformats.org/officeDocument/2006/relationships/font" Target="fonts/Montserrat-italic.fntdata"/><Relationship Id="rId7" Type="http://schemas.openxmlformats.org/officeDocument/2006/relationships/notesMaster" Target="notesMasters/notesMaster1.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20-03-19T18:22:51.334">
    <p:pos x="288" y="491"/>
    <p:text>these are all old links. i think there's a slide somewhere in this folder with the updated ones</p:text>
    <p:extLst>
      <p:ext uri="{C676402C-5697-4E1C-873F-D02D1690AC5C}">
        <p15:threadingInfo timeZoneBias="0"/>
      </p:ext>
      <p:ext uri="http://customooxmlschemas.google.com/">
        <go:slidesCustomData xmlns:go="http://customooxmlschemas.google.com/" commentPostId="AAAAJNvF0sM"/>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037840" cy="464820"/>
          </a:xfrm>
          <a:prstGeom prst="rect">
            <a:avLst/>
          </a:prstGeom>
          <a:noFill/>
          <a:ln>
            <a:noFill/>
          </a:ln>
        </p:spPr>
        <p:txBody>
          <a:bodyPr anchorCtr="0" anchor="t" bIns="46500" lIns="93025" spcFirstLastPara="1" rIns="93025" wrap="square" tIns="465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9" y="1"/>
            <a:ext cx="3037840" cy="464820"/>
          </a:xfrm>
          <a:prstGeom prst="rect">
            <a:avLst/>
          </a:prstGeom>
          <a:noFill/>
          <a:ln>
            <a:noFill/>
          </a:ln>
        </p:spPr>
        <p:txBody>
          <a:bodyPr anchorCtr="0" anchor="t" bIns="46500" lIns="93025" spcFirstLastPara="1" rIns="93025" wrap="square" tIns="465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1"/>
            <a:ext cx="5608320" cy="4183380"/>
          </a:xfrm>
          <a:prstGeom prst="rect">
            <a:avLst/>
          </a:prstGeom>
          <a:noFill/>
          <a:ln>
            <a:noFill/>
          </a:ln>
        </p:spPr>
        <p:txBody>
          <a:bodyPr anchorCtr="0" anchor="t" bIns="46500" lIns="93025" spcFirstLastPara="1" rIns="93025" wrap="square" tIns="465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00" lIns="93025" spcFirstLastPara="1" rIns="93025" wrap="square" tIns="465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9" y="8829967"/>
            <a:ext cx="3037840" cy="46482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701040" y="4415791"/>
            <a:ext cx="5608320" cy="4183380"/>
          </a:xfrm>
          <a:prstGeom prst="rect">
            <a:avLst/>
          </a:prstGeom>
          <a:noFill/>
          <a:ln>
            <a:noFill/>
          </a:ln>
        </p:spPr>
        <p:txBody>
          <a:bodyPr anchorCtr="0" anchor="t" bIns="46500" lIns="93025" spcFirstLastPara="1" rIns="93025" wrap="square" tIns="46500">
            <a:noAutofit/>
          </a:bodyPr>
          <a:lstStyle/>
          <a:p>
            <a:pPr indent="0" lvl="0" marL="0" rtl="0" algn="l">
              <a:lnSpc>
                <a:spcPct val="100000"/>
              </a:lnSpc>
              <a:spcBef>
                <a:spcPts val="0"/>
              </a:spcBef>
              <a:spcAft>
                <a:spcPts val="0"/>
              </a:spcAft>
              <a:buSzPts val="1400"/>
              <a:buNone/>
            </a:pPr>
            <a:r>
              <a:t/>
            </a:r>
            <a:endParaRPr/>
          </a:p>
        </p:txBody>
      </p:sp>
      <p:sp>
        <p:nvSpPr>
          <p:cNvPr id="157" name="Google Shape;157;p1: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2:notes"/>
          <p:cNvSpPr txBox="1"/>
          <p:nvPr>
            <p:ph idx="1" type="body"/>
          </p:nvPr>
        </p:nvSpPr>
        <p:spPr>
          <a:xfrm>
            <a:off x="701040" y="4415791"/>
            <a:ext cx="5608320" cy="4183380"/>
          </a:xfrm>
          <a:prstGeom prst="rect">
            <a:avLst/>
          </a:prstGeom>
          <a:noFill/>
          <a:ln>
            <a:noFill/>
          </a:ln>
        </p:spPr>
        <p:txBody>
          <a:bodyPr anchorCtr="0" anchor="t" bIns="46500" lIns="93025" spcFirstLastPara="1" rIns="93025" wrap="square" tIns="46500">
            <a:noAutofit/>
          </a:bodyPr>
          <a:lstStyle/>
          <a:p>
            <a:pPr indent="0" lvl="0" marL="0" rtl="0" algn="l">
              <a:lnSpc>
                <a:spcPct val="100000"/>
              </a:lnSpc>
              <a:spcBef>
                <a:spcPts val="0"/>
              </a:spcBef>
              <a:spcAft>
                <a:spcPts val="0"/>
              </a:spcAft>
              <a:buSzPts val="1400"/>
              <a:buNone/>
            </a:pPr>
            <a:r>
              <a:rPr lang="en-US"/>
              <a:t>When moving data onto, off of, or within the FAS RC cluster, there are many considerations in order to achieve the best transfer.  Some of these will need to be considered concurrently as they depend on each other, but we’ll still focus on them one at a time at first.  Later, we’ll go over some examples so that we can see how they work together.</a:t>
            </a:r>
            <a:endParaRPr>
              <a:highlight>
                <a:srgbClr val="FFD966"/>
              </a:highlight>
            </a:endParaRPr>
          </a:p>
        </p:txBody>
      </p:sp>
      <p:sp>
        <p:nvSpPr>
          <p:cNvPr id="164" name="Google Shape;164;p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704b1fe406_0_29: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704b1fe406_0_29:notes"/>
          <p:cNvSpPr txBox="1"/>
          <p:nvPr>
            <p:ph idx="1" type="body"/>
          </p:nvPr>
        </p:nvSpPr>
        <p:spPr>
          <a:xfrm>
            <a:off x="701040" y="4415791"/>
            <a:ext cx="5608200" cy="4183500"/>
          </a:xfrm>
          <a:prstGeom prst="rect">
            <a:avLst/>
          </a:prstGeom>
          <a:noFill/>
          <a:ln>
            <a:noFill/>
          </a:ln>
        </p:spPr>
        <p:txBody>
          <a:bodyPr anchorCtr="0" anchor="t" bIns="46500" lIns="93025" spcFirstLastPara="1" rIns="93025" wrap="square" tIns="46500">
            <a:noAutofit/>
          </a:bodyPr>
          <a:lstStyle/>
          <a:p>
            <a:pPr indent="0" lvl="0" marL="0" rtl="0" algn="l">
              <a:lnSpc>
                <a:spcPct val="100000"/>
              </a:lnSpc>
              <a:spcBef>
                <a:spcPts val="0"/>
              </a:spcBef>
              <a:spcAft>
                <a:spcPts val="0"/>
              </a:spcAft>
              <a:buSzPts val="1400"/>
              <a:buNone/>
            </a:pPr>
            <a:r>
              <a:rPr lang="en-US"/>
              <a:t>Before you move data to a new storage space, you should consider the options available to you on the destination filesystem that could help in keeping your data as organized and usable as possible.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First and foremost, you’ll want to make sure that the destination filesystem has enough space for the data you’re about to transfer.  You can use the “df” command to see how much data and how many individual files you can put there before it becomes full or runs out of inodes.  On a lustre filesystem, this information is given by the “lfs quota” command.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As a best practice, you’ll want to keep the number of files in any one directory under 10,000.  This will not only help with organization, but it will also improve performance when doing basic commands like “ls” to list the contents of the directory.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Available space is always a concern.  Not only is the available space on the FAS RC cluster limited, but acquiring additional space for your lab costs extra.  So you’ll want to make the most of the space you have.  For this reason, compression is a good thing to consider.  If you get in the habit now of compressing data that’s not currently being used, it will become part of your workflow and add very little overhead.  The “tar” command is one of the oldest archive tools in the linux environment and has options for various compression features, such as gzip, bzip2, and xz.  Each has advantages and disadvantages, so you should research them before choosing one.  But, generally speaking, gzip is the most common and xz has the highest compression.  Higher compression, however, comes with the price of waiting longer.  Remember to test the compression of your data files too - some data formats have built-in compression so trying to compress them again with these tools will add very little value.  And it’s a good idea to keep metadata about your archives - such as a list of file names, file sizes, etc for each archive.  This will make it easier to find what you’re looking for later.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One last note about compression - segment your archives.  Just like one file becoming corrupt can cost you the contents of that file, one archive becoming corrupt can cost you the contents of that archive, so don’t put all your eggs in one basket.  A general recommendation would be to keep each archive under 100GB in size.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To increase performance on lustre systems, you may want to consider striping your data.  Lustre systems are comprised of many individual hard drives, and striping your data will spread it across multiple drives.  If you have a directory of primarily large files, striping can improve performance when you access those files.  For more details, see the link in the slide.</a:t>
            </a:r>
            <a:endParaRPr/>
          </a:p>
        </p:txBody>
      </p:sp>
      <p:sp>
        <p:nvSpPr>
          <p:cNvPr id="172" name="Google Shape;172;g704b1fe406_0_29:notes"/>
          <p:cNvSpPr txBox="1"/>
          <p:nvPr>
            <p:ph idx="12" type="sldNum"/>
          </p:nvPr>
        </p:nvSpPr>
        <p:spPr>
          <a:xfrm>
            <a:off x="3970939" y="8829967"/>
            <a:ext cx="3037800" cy="464700"/>
          </a:xfrm>
          <a:prstGeom prst="rect">
            <a:avLst/>
          </a:prstGeom>
          <a:noFill/>
          <a:ln>
            <a:noFill/>
          </a:ln>
        </p:spPr>
        <p:txBody>
          <a:bodyPr anchorCtr="0" anchor="b" bIns="46500" lIns="93025" spcFirstLastPara="1" rIns="93025" wrap="square" tIns="46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704b1fe406_0_36: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704b1fe406_0_36:notes"/>
          <p:cNvSpPr txBox="1"/>
          <p:nvPr>
            <p:ph idx="1" type="body"/>
          </p:nvPr>
        </p:nvSpPr>
        <p:spPr>
          <a:xfrm>
            <a:off x="701040" y="4415791"/>
            <a:ext cx="5608200" cy="4183500"/>
          </a:xfrm>
          <a:prstGeom prst="rect">
            <a:avLst/>
          </a:prstGeom>
          <a:noFill/>
          <a:ln>
            <a:noFill/>
          </a:ln>
        </p:spPr>
        <p:txBody>
          <a:bodyPr anchorCtr="0" anchor="t" bIns="46500" lIns="93025" spcFirstLastPara="1" rIns="93025" wrap="square" tIns="46500">
            <a:noAutofit/>
          </a:bodyPr>
          <a:lstStyle/>
          <a:p>
            <a:pPr indent="0" lvl="0" marL="0" rtl="0" algn="l">
              <a:lnSpc>
                <a:spcPct val="100000"/>
              </a:lnSpc>
              <a:spcBef>
                <a:spcPts val="0"/>
              </a:spcBef>
              <a:spcAft>
                <a:spcPts val="0"/>
              </a:spcAft>
              <a:buSzPts val="1400"/>
              <a:buNone/>
            </a:pPr>
            <a:r>
              <a:rPr lang="en-US"/>
              <a:t>When you’re waiting for a large transfer to complete, at some point you’ll probably want to know how close it is to being done.  Depending on the tools you’re using for the transfer, you may have options at your disposal to do so.  Globus has a progress meter built into its user interface.  The current version of Globus has this information in the Activity tab.  With rsync, you can include the “--info=progress2” option.  But be aware that adding this option (as with many progress options) can slow the transfer since the software now has additional tasks to perform with every file.  Though fpsync has a feature to show progress, I have not been able to get it to function properly.  To be fair, the documentation I found said that it only works on some systems.  But if you’d like to give it a try, hitting ctrl-T at any time during the transfer is supposed to show you the current status.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Besides the options that are built in to each tool, you can check the destination filesystem’s available space during the transfer to get an idea of how much has been received.  By running “df” prior to the transfer, you can compare that to the current output of “df” and calculate the difference.  On lustre filesystems, there is a comparable (and faster) command, “lfs df”</a:t>
            </a:r>
            <a:endParaRPr/>
          </a:p>
        </p:txBody>
      </p:sp>
      <p:sp>
        <p:nvSpPr>
          <p:cNvPr id="180" name="Google Shape;180;g704b1fe406_0_36:notes"/>
          <p:cNvSpPr txBox="1"/>
          <p:nvPr>
            <p:ph idx="12" type="sldNum"/>
          </p:nvPr>
        </p:nvSpPr>
        <p:spPr>
          <a:xfrm>
            <a:off x="3970939" y="8829967"/>
            <a:ext cx="3037800" cy="464700"/>
          </a:xfrm>
          <a:prstGeom prst="rect">
            <a:avLst/>
          </a:prstGeom>
          <a:noFill/>
          <a:ln>
            <a:noFill/>
          </a:ln>
        </p:spPr>
        <p:txBody>
          <a:bodyPr anchorCtr="0" anchor="b" bIns="46500" lIns="93025" spcFirstLastPara="1" rIns="93025" wrap="square" tIns="46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70f08bd90d_0_0: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70f08bd90d_0_0:notes"/>
          <p:cNvSpPr txBox="1"/>
          <p:nvPr>
            <p:ph idx="1" type="body"/>
          </p:nvPr>
        </p:nvSpPr>
        <p:spPr>
          <a:xfrm>
            <a:off x="701040" y="4415791"/>
            <a:ext cx="5608200" cy="4183500"/>
          </a:xfrm>
          <a:prstGeom prst="rect">
            <a:avLst/>
          </a:prstGeom>
          <a:noFill/>
          <a:ln>
            <a:noFill/>
          </a:ln>
        </p:spPr>
        <p:txBody>
          <a:bodyPr anchorCtr="0" anchor="t" bIns="46500" lIns="93025" spcFirstLastPara="1" rIns="93025" wrap="square" tIns="46500">
            <a:noAutofit/>
          </a:bodyPr>
          <a:lstStyle/>
          <a:p>
            <a:pPr indent="0" lvl="0" marL="0" rtl="0" algn="l">
              <a:lnSpc>
                <a:spcPct val="100000"/>
              </a:lnSpc>
              <a:spcBef>
                <a:spcPts val="0"/>
              </a:spcBef>
              <a:spcAft>
                <a:spcPts val="0"/>
              </a:spcAft>
              <a:buSzPts val="1400"/>
              <a:buNone/>
            </a:pPr>
            <a:r>
              <a:rPr lang="en-US"/>
              <a:t>Now we’ll go through a couple of common scenarios to see the things that we’ve learned in practice.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For SCENARIO 1, we’re going to transfer data from our laptop to the jharvard_lab storage.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know the Source is our laptop, but let’s find where the Destination resides:</a:t>
            </a:r>
            <a:endParaRPr/>
          </a:p>
          <a:p>
            <a:pPr indent="0" lvl="0" marL="0" rtl="0" algn="l">
              <a:lnSpc>
                <a:spcPct val="100000"/>
              </a:lnSpc>
              <a:spcBef>
                <a:spcPts val="0"/>
              </a:spcBef>
              <a:spcAft>
                <a:spcPts val="0"/>
              </a:spcAft>
              <a:buSzPts val="1400"/>
              <a:buNone/>
            </a:pPr>
            <a:r>
              <a:rPr lang="en-US"/>
              <a:t>Logging in to a cluster login node, we can run “df /n/jharvard_lab” to see which storage device it lives on.  Because it lives on a lustre storage system, “df” shows the IP address and name of the system in its output.  For comparison, let’s look at the output of “df” for storage that lives on a non-lustre system.  It shows the name of the system, but no IP address.  So we need to use another command (nslookup) to get the IP address.  Remember that we’re using the IP address to find the datacenter of the storage system.  Systems whose IPs begin with 10.242 are in Boston and any IP that begins with 10.31 is in Holyoke.</a:t>
            </a:r>
            <a:endParaRPr/>
          </a:p>
          <a:p>
            <a:pPr indent="0" lvl="0" marL="0" rtl="0" algn="l">
              <a:lnSpc>
                <a:spcPct val="100000"/>
              </a:lnSpc>
              <a:spcBef>
                <a:spcPts val="0"/>
              </a:spcBef>
              <a:spcAft>
                <a:spcPts val="0"/>
              </a:spcAft>
              <a:buSzPts val="1400"/>
              <a:buNone/>
            </a:pPr>
            <a:r>
              <a:rPr lang="en-US">
                <a:highlight>
                  <a:srgbClr val="FFFF00"/>
                </a:highlight>
              </a:rPr>
              <a:t>df /n/jharvard_lab (see IP shown)</a:t>
            </a:r>
            <a:endParaRPr>
              <a:highlight>
                <a:srgbClr val="FFFF00"/>
              </a:highlight>
            </a:endParaRPr>
          </a:p>
          <a:p>
            <a:pPr indent="0" lvl="0" marL="0" rtl="0" algn="l">
              <a:lnSpc>
                <a:spcPct val="100000"/>
              </a:lnSpc>
              <a:spcBef>
                <a:spcPts val="0"/>
              </a:spcBef>
              <a:spcAft>
                <a:spcPts val="0"/>
              </a:spcAft>
              <a:buSzPts val="1400"/>
              <a:buNone/>
            </a:pPr>
            <a:r>
              <a:rPr lang="en-US">
                <a:highlight>
                  <a:srgbClr val="FFFF00"/>
                </a:highlight>
              </a:rPr>
              <a:t>df /n/jharvard_lab2 (to see non-lustre example)</a:t>
            </a:r>
            <a:endParaRPr>
              <a:highlight>
                <a:srgbClr val="FFFF00"/>
              </a:highlight>
            </a:endParaRPr>
          </a:p>
          <a:p>
            <a:pPr indent="0" lvl="0" marL="0" rtl="0" algn="l">
              <a:lnSpc>
                <a:spcPct val="100000"/>
              </a:lnSpc>
              <a:spcBef>
                <a:spcPts val="0"/>
              </a:spcBef>
              <a:spcAft>
                <a:spcPts val="0"/>
              </a:spcAft>
              <a:buSzPts val="1400"/>
              <a:buNone/>
            </a:pPr>
            <a:r>
              <a:rPr lang="en-US">
                <a:highlight>
                  <a:srgbClr val="FFFF00"/>
                </a:highlight>
              </a:rPr>
              <a:t>nslookup fs2k01 (to resolve IP for non-lustre example)</a:t>
            </a:r>
            <a:endParaRPr>
              <a:highlight>
                <a:srgbClr val="FFFF00"/>
              </a:highlight>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we find the Network Path:</a:t>
            </a:r>
            <a:endParaRPr/>
          </a:p>
          <a:p>
            <a:pPr indent="0" lvl="0" marL="0" rtl="0" algn="l">
              <a:lnSpc>
                <a:spcPct val="100000"/>
              </a:lnSpc>
              <a:spcBef>
                <a:spcPts val="0"/>
              </a:spcBef>
              <a:spcAft>
                <a:spcPts val="0"/>
              </a:spcAft>
              <a:buSzPts val="1400"/>
              <a:buNone/>
            </a:pPr>
            <a:r>
              <a:rPr lang="en-US"/>
              <a:t>There are multiple paths from outside the cluster to boslfs.  You can think of your laptop as being in one of the clouds on the network diagram because it is connected to the Internet outside the FAS RC cluster.  Right away, we can eliminate the clouds that connect directly to Holyoke since we are transferring to a storage system in Boston.  So the three viable options are through the boslogin nodes, the Globus endpoint, or the Samba cluster.  As mentioned previously, to connect to the Samba cluster, you have to be on the VPN which is the biggest bottleneck, so we’ll disregard that option.  The boslogin nodes and the Globus endpoint both have similar network paths to the Boston lustre system, boslfs.  The bottleneck on each is the 10GB connection to the boslnet router.  So either one would be a good option.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Now we’ll pick a Transfer node:</a:t>
            </a:r>
            <a:endParaRPr/>
          </a:p>
          <a:p>
            <a:pPr indent="0" lvl="0" marL="0" rtl="0" algn="l">
              <a:lnSpc>
                <a:spcPct val="100000"/>
              </a:lnSpc>
              <a:spcBef>
                <a:spcPts val="0"/>
              </a:spcBef>
              <a:spcAft>
                <a:spcPts val="0"/>
              </a:spcAft>
              <a:buSzPts val="1400"/>
              <a:buNone/>
            </a:pPr>
            <a:r>
              <a:rPr lang="en-US"/>
              <a:t>Since the network paths from Globus to boslfs and from boslogin to boslfs are similar, Globus or boslogin would be our potential transfer nodes.  For this example, we’ll use the boslogin nodes as our transfer nodes, though you could just as easily choose Globus.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Finally, we’ll choose the software to use:</a:t>
            </a:r>
            <a:endParaRPr/>
          </a:p>
          <a:p>
            <a:pPr indent="0" lvl="0" marL="0" rtl="0" algn="l">
              <a:lnSpc>
                <a:spcPct val="100000"/>
              </a:lnSpc>
              <a:spcBef>
                <a:spcPts val="0"/>
              </a:spcBef>
              <a:spcAft>
                <a:spcPts val="0"/>
              </a:spcAft>
              <a:buSzPts val="1400"/>
              <a:buNone/>
            </a:pPr>
            <a:r>
              <a:rPr lang="en-US"/>
              <a:t>Since we’ve chosen boslogin to be the transfer node for this transfer, we can use any of the tools available on the login nodes.  rsync, scp, and sftp are all available on the login nodes.  We would not recommend fpsync on a login node as the login nodes are not intended for programs that utilize large amounts of CPU resources - that’s what the compute nodes are for.  So we will choose the next best option for us - rsync, since rsync can pick up where it left off in the case of a dropped network connection.  So our transfer command on a UNIX-like laptop (Linux or Mac OS X, for example) will look like the following:</a:t>
            </a:r>
            <a:endParaRPr/>
          </a:p>
          <a:p>
            <a:pPr indent="0" lvl="0" marL="0" rtl="0" algn="l">
              <a:lnSpc>
                <a:spcPct val="100000"/>
              </a:lnSpc>
              <a:spcBef>
                <a:spcPts val="0"/>
              </a:spcBef>
              <a:spcAft>
                <a:spcPts val="0"/>
              </a:spcAft>
              <a:buSzPts val="1400"/>
              <a:buNone/>
            </a:pPr>
            <a:r>
              <a:rPr lang="en-US"/>
              <a:t>rsync -r</a:t>
            </a:r>
            <a:endParaRPr/>
          </a:p>
          <a:p>
            <a:pPr indent="0" lvl="0" marL="0" rtl="0" algn="l">
              <a:lnSpc>
                <a:spcPct val="100000"/>
              </a:lnSpc>
              <a:spcBef>
                <a:spcPts val="0"/>
              </a:spcBef>
              <a:spcAft>
                <a:spcPts val="0"/>
              </a:spcAft>
              <a:buSzPts val="1400"/>
              <a:buNone/>
            </a:pPr>
            <a:r>
              <a:rPr lang="en-US"/>
              <a:t>the source on our laptop</a:t>
            </a:r>
            <a:endParaRPr/>
          </a:p>
          <a:p>
            <a:pPr indent="0" lvl="0" marL="0" rtl="0" algn="l">
              <a:lnSpc>
                <a:spcPct val="100000"/>
              </a:lnSpc>
              <a:spcBef>
                <a:spcPts val="0"/>
              </a:spcBef>
              <a:spcAft>
                <a:spcPts val="0"/>
              </a:spcAft>
              <a:buSzPts val="1400"/>
              <a:buNone/>
            </a:pPr>
            <a:r>
              <a:rPr lang="en-US"/>
              <a:t>and then the destination connection string consisting of the username and nodename, and then followed by the destination path</a:t>
            </a:r>
            <a:endParaRPr/>
          </a:p>
          <a:p>
            <a:pPr indent="0" lvl="0" marL="0" rtl="0" algn="l">
              <a:lnSpc>
                <a:spcPct val="100000"/>
              </a:lnSpc>
              <a:spcBef>
                <a:spcPts val="0"/>
              </a:spcBef>
              <a:spcAft>
                <a:spcPts val="0"/>
              </a:spcAft>
              <a:buSzPts val="1400"/>
              <a:buNone/>
            </a:pPr>
            <a:r>
              <a:rPr lang="en-US">
                <a:highlight>
                  <a:srgbClr val="FFFF00"/>
                </a:highlight>
              </a:rPr>
              <a:t>[rsync -r /Users/jharvard/dataset1 jharvard@boslogin.rc.fas.harvard.edu:/n/jharvard_lab]</a:t>
            </a:r>
            <a:endParaRPr>
              <a:highlight>
                <a:srgbClr val="FFFF00"/>
              </a:highlight>
            </a:endParaRPr>
          </a:p>
          <a:p>
            <a:pPr indent="0" lvl="0" marL="0" rtl="0" algn="l">
              <a:lnSpc>
                <a:spcPct val="100000"/>
              </a:lnSpc>
              <a:spcBef>
                <a:spcPts val="0"/>
              </a:spcBef>
              <a:spcAft>
                <a:spcPts val="0"/>
              </a:spcAft>
              <a:buSzPts val="1400"/>
              <a:buNone/>
            </a:pPr>
            <a:r>
              <a:rPr lang="en-US"/>
              <a:t>The “-r” is the recursive option and tells rsync to synchronize the given directory and all files and directories within it.</a:t>
            </a:r>
            <a:endParaRPr/>
          </a:p>
          <a:p>
            <a:pPr indent="0" lvl="0" marL="0" rtl="0" algn="l">
              <a:lnSpc>
                <a:spcPct val="100000"/>
              </a:lnSpc>
              <a:spcBef>
                <a:spcPts val="0"/>
              </a:spcBef>
              <a:spcAft>
                <a:spcPts val="0"/>
              </a:spcAft>
              <a:buSzPts val="1400"/>
              <a:buNone/>
            </a:pPr>
            <a:r>
              <a:rPr lang="en-US"/>
              <a:t>If we’re on a laptop that doesn’t have rsync, such as a Windows PC, the next best option would be sftp.  For this, we could use an sftp graphical client, like Filezilla.  Since Filezilla is documented thoroughly on our website, I won’t go into the details here.  Or you could use a third-party commandline client such as PSFTP, from the makers of the PuTTY ssh client.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For SCENARIO 2, we’re going to transfer data from that same jharvard_lab share to the cluster’s global scratch storage system, holyscratch01.</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already located the source of the transfer in the previous example.  It’s on boslfs, the Boston lustre file system.  Even though we can see from its name, holyscratch01, that the scratch filesystem is in Holyoke, I’ll go through the steps of verifying that one more time.  We do a “df” on /n/holyscratch01 which gives us an IP, and we can see that the IP is in the 10.31 range which denotes Holyoke.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For the Network Path, we see that there are two main routes to get us from the Boston lustre filesystem to the Holyoke scratch filesystem: we can go through the Boston login nodes, or the Holyoke compute nodes.  But notice that the Holyoke compute nodes only have a 1G connection to the Boston network via Boslnet, whereas the Boston login nodes have a 10G connection to Holyoke via Cannonlnet.  So the Boston login nodes are the better option for this transfer.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This means that the Boston login nodes will be our transfer nodes.  And that gives us several options for tools - we could use rsync, scp, or sftp.  In this example, there are no requirements for the advanced features of sftp, so I would suggest rsync since it is more robust than scp.  So our transfer command would look something like the following:</a:t>
            </a:r>
            <a:endParaRPr/>
          </a:p>
          <a:p>
            <a:pPr indent="0" lvl="0" marL="0" rtl="0" algn="l">
              <a:lnSpc>
                <a:spcPct val="100000"/>
              </a:lnSpc>
              <a:spcBef>
                <a:spcPts val="0"/>
              </a:spcBef>
              <a:spcAft>
                <a:spcPts val="0"/>
              </a:spcAft>
              <a:buSzPts val="1400"/>
              <a:buNone/>
            </a:pPr>
            <a:r>
              <a:rPr lang="en-US"/>
              <a:t>rsync -r</a:t>
            </a:r>
            <a:endParaRPr/>
          </a:p>
          <a:p>
            <a:pPr indent="0" lvl="0" marL="0" rtl="0" algn="l">
              <a:lnSpc>
                <a:spcPct val="100000"/>
              </a:lnSpc>
              <a:spcBef>
                <a:spcPts val="0"/>
              </a:spcBef>
              <a:spcAft>
                <a:spcPts val="0"/>
              </a:spcAft>
              <a:buSzPts val="1400"/>
              <a:buNone/>
            </a:pPr>
            <a:r>
              <a:rPr lang="en-US"/>
              <a:t>the source directory</a:t>
            </a:r>
            <a:endParaRPr/>
          </a:p>
          <a:p>
            <a:pPr indent="0" lvl="0" marL="0" rtl="0" algn="l">
              <a:lnSpc>
                <a:spcPct val="100000"/>
              </a:lnSpc>
              <a:spcBef>
                <a:spcPts val="0"/>
              </a:spcBef>
              <a:spcAft>
                <a:spcPts val="0"/>
              </a:spcAft>
              <a:buSzPts val="1400"/>
              <a:buNone/>
            </a:pPr>
            <a:r>
              <a:rPr lang="en-US"/>
              <a:t>and the destination directory</a:t>
            </a:r>
            <a:endParaRPr/>
          </a:p>
          <a:p>
            <a:pPr indent="0" lvl="0" marL="0" rtl="0" algn="l">
              <a:lnSpc>
                <a:spcPct val="100000"/>
              </a:lnSpc>
              <a:spcBef>
                <a:spcPts val="0"/>
              </a:spcBef>
              <a:spcAft>
                <a:spcPts val="0"/>
              </a:spcAft>
              <a:buSzPts val="1400"/>
              <a:buNone/>
            </a:pPr>
            <a:r>
              <a:rPr lang="en-US">
                <a:highlight>
                  <a:srgbClr val="FFFF00"/>
                </a:highlight>
              </a:rPr>
              <a:t>[rsync -r /n/jharvard_lab/dataset1 /n/holyscratch01/jharvard_lab]</a:t>
            </a:r>
            <a:endParaRPr>
              <a:highlight>
                <a:srgbClr val="FFFF00"/>
              </a:highlight>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 the future, we plan to have a Globus endpoint at Holyoke so that would be a better option - check the network diagram to see if the Holyoke Globus node is in production yet.</a:t>
            </a:r>
            <a:endParaRPr/>
          </a:p>
          <a:p>
            <a:pPr indent="0" lvl="0" marL="0" rtl="0" algn="l">
              <a:lnSpc>
                <a:spcPct val="100000"/>
              </a:lnSpc>
              <a:spcBef>
                <a:spcPts val="0"/>
              </a:spcBef>
              <a:spcAft>
                <a:spcPts val="0"/>
              </a:spcAft>
              <a:buSzPts val="1400"/>
              <a:buNone/>
            </a:pPr>
            <a:r>
              <a:t/>
            </a:r>
            <a:endParaRPr/>
          </a:p>
        </p:txBody>
      </p:sp>
      <p:sp>
        <p:nvSpPr>
          <p:cNvPr id="188" name="Google Shape;188;g70f08bd90d_0_0:notes"/>
          <p:cNvSpPr txBox="1"/>
          <p:nvPr>
            <p:ph idx="12" type="sldNum"/>
          </p:nvPr>
        </p:nvSpPr>
        <p:spPr>
          <a:xfrm>
            <a:off x="3970939" y="8829967"/>
            <a:ext cx="3037800" cy="464700"/>
          </a:xfrm>
          <a:prstGeom prst="rect">
            <a:avLst/>
          </a:prstGeom>
          <a:noFill/>
          <a:ln>
            <a:noFill/>
          </a:ln>
        </p:spPr>
        <p:txBody>
          <a:bodyPr anchorCtr="0" anchor="b" bIns="46500" lIns="93025" spcFirstLastPara="1" rIns="93025" wrap="square" tIns="46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10:notes"/>
          <p:cNvSpPr txBox="1"/>
          <p:nvPr>
            <p:ph idx="1" type="body"/>
          </p:nvPr>
        </p:nvSpPr>
        <p:spPr>
          <a:xfrm>
            <a:off x="701040" y="4415791"/>
            <a:ext cx="5608320" cy="4183380"/>
          </a:xfrm>
          <a:prstGeom prst="rect">
            <a:avLst/>
          </a:prstGeom>
          <a:noFill/>
          <a:ln>
            <a:noFill/>
          </a:ln>
        </p:spPr>
        <p:txBody>
          <a:bodyPr anchorCtr="0" anchor="t" bIns="46500" lIns="93025" spcFirstLastPara="1" rIns="93025" wrap="square" tIns="46500">
            <a:noAutofit/>
          </a:bodyPr>
          <a:lstStyle/>
          <a:p>
            <a:pPr indent="0" lvl="0" marL="0" rtl="0" algn="l">
              <a:lnSpc>
                <a:spcPct val="100000"/>
              </a:lnSpc>
              <a:spcBef>
                <a:spcPts val="0"/>
              </a:spcBef>
              <a:spcAft>
                <a:spcPts val="0"/>
              </a:spcAft>
              <a:buSzPts val="1400"/>
              <a:buNone/>
            </a:pPr>
            <a:r>
              <a:t/>
            </a:r>
            <a:endParaRPr/>
          </a:p>
        </p:txBody>
      </p:sp>
      <p:sp>
        <p:nvSpPr>
          <p:cNvPr id="195" name="Google Shape;195;p10: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11:notes"/>
          <p:cNvSpPr txBox="1"/>
          <p:nvPr>
            <p:ph idx="1" type="body"/>
          </p:nvPr>
        </p:nvSpPr>
        <p:spPr>
          <a:xfrm>
            <a:off x="701040" y="4415791"/>
            <a:ext cx="5608320" cy="4183380"/>
          </a:xfrm>
          <a:prstGeom prst="rect">
            <a:avLst/>
          </a:prstGeom>
          <a:noFill/>
          <a:ln>
            <a:noFill/>
          </a:ln>
        </p:spPr>
        <p:txBody>
          <a:bodyPr anchorCtr="0" anchor="t" bIns="46500" lIns="93025" spcFirstLastPara="1" rIns="93025" wrap="square" tIns="46500">
            <a:noAutofit/>
          </a:bodyPr>
          <a:lstStyle/>
          <a:p>
            <a:pPr indent="0" lvl="0" marL="0" rtl="0" algn="l">
              <a:lnSpc>
                <a:spcPct val="100000"/>
              </a:lnSpc>
              <a:spcBef>
                <a:spcPts val="0"/>
              </a:spcBef>
              <a:spcAft>
                <a:spcPts val="0"/>
              </a:spcAft>
              <a:buSzPts val="1400"/>
              <a:buNone/>
            </a:pPr>
            <a:r>
              <a:t/>
            </a:r>
            <a:endParaRPr/>
          </a:p>
        </p:txBody>
      </p:sp>
      <p:sp>
        <p:nvSpPr>
          <p:cNvPr id="203" name="Google Shape;203;p1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1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2:notes"/>
          <p:cNvSpPr txBox="1"/>
          <p:nvPr>
            <p:ph idx="1" type="body"/>
          </p:nvPr>
        </p:nvSpPr>
        <p:spPr>
          <a:xfrm>
            <a:off x="701040" y="4415791"/>
            <a:ext cx="5608200" cy="4183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11" name="Google Shape;211;p12:notes"/>
          <p:cNvSpPr txBox="1"/>
          <p:nvPr>
            <p:ph idx="12" type="sldNum"/>
          </p:nvPr>
        </p:nvSpPr>
        <p:spPr>
          <a:xfrm>
            <a:off x="3970939" y="8829967"/>
            <a:ext cx="3037800" cy="464700"/>
          </a:xfrm>
          <a:prstGeom prst="rect">
            <a:avLst/>
          </a:prstGeom>
          <a:noFill/>
          <a:ln>
            <a:noFill/>
          </a:ln>
        </p:spPr>
        <p:txBody>
          <a:bodyPr anchorCtr="0" anchor="b" bIns="46500" lIns="93025" spcFirstLastPara="1" rIns="93025" wrap="square" tIns="465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8" name="Shape 18"/>
        <p:cNvGrpSpPr/>
        <p:nvPr/>
      </p:nvGrpSpPr>
      <p:grpSpPr>
        <a:xfrm>
          <a:off x="0" y="0"/>
          <a:ext cx="0" cy="0"/>
          <a:chOff x="0" y="0"/>
          <a:chExt cx="0" cy="0"/>
        </a:xfrm>
      </p:grpSpPr>
      <p:sp>
        <p:nvSpPr>
          <p:cNvPr id="19" name="Google Shape;19;p14"/>
          <p:cNvSpPr txBox="1"/>
          <p:nvPr>
            <p:ph type="title"/>
          </p:nvPr>
        </p:nvSpPr>
        <p:spPr>
          <a:xfrm>
            <a:off x="685800" y="2171700"/>
            <a:ext cx="7772400" cy="10215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953734"/>
              </a:buClr>
              <a:buSzPts val="4000"/>
              <a:buFont typeface="Georgia"/>
              <a:buNone/>
              <a:defRPr b="1" i="0" sz="4000" u="none" cap="none" strike="noStrike">
                <a:solidFill>
                  <a:srgbClr val="953734"/>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0" name="Google Shape;20;p14"/>
          <p:cNvSpPr txBox="1"/>
          <p:nvPr>
            <p:ph idx="1" type="body"/>
          </p:nvPr>
        </p:nvSpPr>
        <p:spPr>
          <a:xfrm>
            <a:off x="685800" y="2971800"/>
            <a:ext cx="7772400" cy="1125000"/>
          </a:xfrm>
          <a:prstGeom prst="rect">
            <a:avLst/>
          </a:prstGeom>
          <a:noFill/>
          <a:ln>
            <a:noFill/>
          </a:ln>
        </p:spPr>
        <p:txBody>
          <a:bodyPr anchorCtr="0" anchor="b" bIns="45700" lIns="91425" spcFirstLastPara="1" rIns="91425" wrap="square" tIns="45700">
            <a:noAutofit/>
          </a:bodyPr>
          <a:lstStyle>
            <a:lvl1pPr indent="-228600" lvl="0" marL="457200" marR="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1pPr>
            <a:lvl2pPr indent="-228600" lvl="1" marL="914400" marR="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2pPr>
            <a:lvl3pPr indent="-228600" lvl="2" marL="1371600" marR="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3pPr>
            <a:lvl4pPr indent="-228600" lvl="3" marL="18288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4pPr>
            <a:lvl5pPr indent="-228600" lvl="4" marL="22860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5pPr>
            <a:lvl6pPr indent="-228600" lvl="5" marL="27432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6pPr>
            <a:lvl7pPr indent="-228600" lvl="6" marL="32004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7pPr>
            <a:lvl8pPr indent="-228600" lvl="7" marL="36576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8pPr>
            <a:lvl9pPr indent="-228600" lvl="8" marL="41148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9pPr>
          </a:lstStyle>
          <a:p/>
        </p:txBody>
      </p:sp>
      <p:sp>
        <p:nvSpPr>
          <p:cNvPr id="21" name="Google Shape;21;p14"/>
          <p:cNvSpPr txBox="1"/>
          <p:nvPr>
            <p:ph idx="10" type="dt"/>
          </p:nvPr>
        </p:nvSpPr>
        <p:spPr>
          <a:xfrm>
            <a:off x="381000" y="4812506"/>
            <a:ext cx="2133600" cy="2739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 name="Google Shape;22;p14"/>
          <p:cNvSpPr txBox="1"/>
          <p:nvPr>
            <p:ph idx="11" type="ftr"/>
          </p:nvPr>
        </p:nvSpPr>
        <p:spPr>
          <a:xfrm>
            <a:off x="3124200" y="4812506"/>
            <a:ext cx="2895600" cy="2739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 name="Google Shape;23;p14"/>
          <p:cNvSpPr txBox="1"/>
          <p:nvPr>
            <p:ph idx="12" type="sldNum"/>
          </p:nvPr>
        </p:nvSpPr>
        <p:spPr>
          <a:xfrm>
            <a:off x="6553200" y="4812506"/>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25"/>
          <p:cNvSpPr txBox="1"/>
          <p:nvPr>
            <p:ph type="title"/>
          </p:nvPr>
        </p:nvSpPr>
        <p:spPr>
          <a:xfrm rot="5400000">
            <a:off x="5463750" y="1371629"/>
            <a:ext cx="4388700" cy="20574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953734"/>
              </a:buClr>
              <a:buSzPts val="3600"/>
              <a:buFont typeface="Georgia"/>
              <a:buNone/>
              <a:defRPr b="0" i="0" sz="3600" u="none" cap="none" strike="noStrike">
                <a:solidFill>
                  <a:srgbClr val="953734"/>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8" name="Google Shape;78;p25"/>
          <p:cNvSpPr txBox="1"/>
          <p:nvPr>
            <p:ph idx="1" type="body"/>
          </p:nvPr>
        </p:nvSpPr>
        <p:spPr>
          <a:xfrm rot="5400000">
            <a:off x="1272750" y="-609571"/>
            <a:ext cx="4388700" cy="6019800"/>
          </a:xfrm>
          <a:prstGeom prst="rect">
            <a:avLst/>
          </a:prstGeom>
          <a:noFill/>
          <a:ln>
            <a:noFill/>
          </a:ln>
        </p:spPr>
        <p:txBody>
          <a:bodyPr anchorCtr="0" anchor="t" bIns="45700" lIns="91425" spcFirstLastPara="1" rIns="91425" wrap="square" tIns="45700">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algn="l">
              <a:lnSpc>
                <a:spcPct val="100000"/>
              </a:lnSpc>
              <a:spcBef>
                <a:spcPts val="400"/>
              </a:spcBef>
              <a:spcAft>
                <a:spcPts val="0"/>
              </a:spcAft>
              <a:buClr>
                <a:srgbClr val="293352"/>
              </a:buClr>
              <a:buSzPts val="2000"/>
              <a:buFont typeface="Arial"/>
              <a:buChar char="–"/>
              <a:defRPr b="0" i="0" sz="2000" u="none" cap="none" strike="noStrike">
                <a:solidFill>
                  <a:srgbClr val="293352"/>
                </a:solidFill>
                <a:latin typeface="Arial"/>
                <a:ea typeface="Arial"/>
                <a:cs typeface="Arial"/>
                <a:sym typeface="Arial"/>
              </a:defRPr>
            </a:lvl2pPr>
            <a:lvl3pPr indent="-342900" lvl="2" marL="1371600" marR="0" algn="l">
              <a:lnSpc>
                <a:spcPct val="100000"/>
              </a:lnSpc>
              <a:spcBef>
                <a:spcPts val="360"/>
              </a:spcBef>
              <a:spcAft>
                <a:spcPts val="0"/>
              </a:spcAft>
              <a:buClr>
                <a:srgbClr val="953734"/>
              </a:buClr>
              <a:buSzPts val="1800"/>
              <a:buFont typeface="Arial"/>
              <a:buChar char="•"/>
              <a:defRPr b="0" i="0" sz="1800" u="none" cap="none" strike="noStrike">
                <a:solidFill>
                  <a:srgbClr val="953734"/>
                </a:solidFill>
                <a:latin typeface="Arial"/>
                <a:ea typeface="Arial"/>
                <a:cs typeface="Arial"/>
                <a:sym typeface="Arial"/>
              </a:defRPr>
            </a:lvl3pPr>
            <a:lvl4pPr indent="-330200" lvl="3" marL="1828800" marR="0" algn="l">
              <a:lnSpc>
                <a:spcPct val="100000"/>
              </a:lnSpc>
              <a:spcBef>
                <a:spcPts val="320"/>
              </a:spcBef>
              <a:spcAft>
                <a:spcPts val="0"/>
              </a:spcAft>
              <a:buClr>
                <a:srgbClr val="293352"/>
              </a:buClr>
              <a:buSzPts val="1600"/>
              <a:buFont typeface="Arial"/>
              <a:buChar char="–"/>
              <a:defRPr b="0" i="0" sz="1600" u="none" cap="none" strike="noStrike">
                <a:solidFill>
                  <a:srgbClr val="293352"/>
                </a:solidFill>
                <a:latin typeface="Arial"/>
                <a:ea typeface="Arial"/>
                <a:cs typeface="Arial"/>
                <a:sym typeface="Arial"/>
              </a:defRPr>
            </a:lvl4pPr>
            <a:lvl5pPr indent="-330200" lvl="4" marL="2286000" marR="0" algn="l">
              <a:lnSpc>
                <a:spcPct val="100000"/>
              </a:lnSpc>
              <a:spcBef>
                <a:spcPts val="320"/>
              </a:spcBef>
              <a:spcAft>
                <a:spcPts val="0"/>
              </a:spcAft>
              <a:buClr>
                <a:srgbClr val="293352"/>
              </a:buClr>
              <a:buSzPts val="1600"/>
              <a:buFont typeface="Arial"/>
              <a:buChar char="»"/>
              <a:defRPr b="0" i="0" sz="1600" u="none" cap="none" strike="noStrike">
                <a:solidFill>
                  <a:srgbClr val="293352"/>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9" name="Google Shape;79;p25"/>
          <p:cNvSpPr txBox="1"/>
          <p:nvPr>
            <p:ph idx="10" type="dt"/>
          </p:nvPr>
        </p:nvSpPr>
        <p:spPr>
          <a:xfrm>
            <a:off x="381000" y="4812506"/>
            <a:ext cx="2133600" cy="2739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0" name="Google Shape;80;p25"/>
          <p:cNvSpPr txBox="1"/>
          <p:nvPr>
            <p:ph idx="11" type="ftr"/>
          </p:nvPr>
        </p:nvSpPr>
        <p:spPr>
          <a:xfrm>
            <a:off x="3124200" y="4812506"/>
            <a:ext cx="2895600" cy="2739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1" name="Google Shape;81;p25"/>
          <p:cNvSpPr txBox="1"/>
          <p:nvPr>
            <p:ph idx="12" type="sldNum"/>
          </p:nvPr>
        </p:nvSpPr>
        <p:spPr>
          <a:xfrm>
            <a:off x="6553200" y="4812506"/>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91" name="Shape 91"/>
        <p:cNvGrpSpPr/>
        <p:nvPr/>
      </p:nvGrpSpPr>
      <p:grpSpPr>
        <a:xfrm>
          <a:off x="0" y="0"/>
          <a:ext cx="0" cy="0"/>
          <a:chOff x="0" y="0"/>
          <a:chExt cx="0" cy="0"/>
        </a:xfrm>
      </p:grpSpPr>
      <p:sp>
        <p:nvSpPr>
          <p:cNvPr id="92" name="Google Shape;92;p17"/>
          <p:cNvSpPr txBox="1"/>
          <p:nvPr>
            <p:ph type="title"/>
          </p:nvPr>
        </p:nvSpPr>
        <p:spPr>
          <a:xfrm>
            <a:off x="457200" y="400050"/>
            <a:ext cx="8229600" cy="4572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953734"/>
              </a:buClr>
              <a:buSzPts val="3600"/>
              <a:buFont typeface="Georgia"/>
              <a:buNone/>
              <a:defRPr b="0" i="0" sz="3600" u="none" cap="none" strike="noStrike">
                <a:solidFill>
                  <a:srgbClr val="953734"/>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93" name="Google Shape;93;p17"/>
          <p:cNvSpPr txBox="1"/>
          <p:nvPr>
            <p:ph idx="1" type="body"/>
          </p:nvPr>
        </p:nvSpPr>
        <p:spPr>
          <a:xfrm>
            <a:off x="457200" y="857250"/>
            <a:ext cx="8229600" cy="38289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rgbClr val="293352"/>
              </a:buClr>
              <a:buSzPts val="2400"/>
              <a:buFont typeface="Arial"/>
              <a:buChar char="•"/>
              <a:defRPr b="0" i="0" sz="2400" u="none" cap="none" strike="noStrike">
                <a:solidFill>
                  <a:srgbClr val="293352"/>
                </a:solidFill>
                <a:latin typeface="Arial"/>
                <a:ea typeface="Arial"/>
                <a:cs typeface="Arial"/>
                <a:sym typeface="Arial"/>
              </a:defRPr>
            </a:lvl1pPr>
            <a:lvl2pPr indent="-355600" lvl="1" marL="914400" marR="0" algn="l">
              <a:lnSpc>
                <a:spcPct val="100000"/>
              </a:lnSpc>
              <a:spcBef>
                <a:spcPts val="400"/>
              </a:spcBef>
              <a:spcAft>
                <a:spcPts val="0"/>
              </a:spcAft>
              <a:buClr>
                <a:srgbClr val="293352"/>
              </a:buClr>
              <a:buSzPts val="2000"/>
              <a:buFont typeface="Arial"/>
              <a:buChar char="–"/>
              <a:defRPr b="0" i="0" sz="2000" u="none" cap="none" strike="noStrike">
                <a:solidFill>
                  <a:srgbClr val="293352"/>
                </a:solidFill>
                <a:latin typeface="Arial"/>
                <a:ea typeface="Arial"/>
                <a:cs typeface="Arial"/>
                <a:sym typeface="Arial"/>
              </a:defRPr>
            </a:lvl2pPr>
            <a:lvl3pPr indent="-342900" lvl="2" marL="1371600" marR="0" algn="l">
              <a:lnSpc>
                <a:spcPct val="100000"/>
              </a:lnSpc>
              <a:spcBef>
                <a:spcPts val="360"/>
              </a:spcBef>
              <a:spcAft>
                <a:spcPts val="0"/>
              </a:spcAft>
              <a:buClr>
                <a:srgbClr val="953734"/>
              </a:buClr>
              <a:buSzPts val="1800"/>
              <a:buFont typeface="Arial"/>
              <a:buChar char="•"/>
              <a:defRPr b="0" i="0" sz="1800" u="none" cap="none" strike="noStrike">
                <a:solidFill>
                  <a:srgbClr val="953734"/>
                </a:solidFill>
                <a:latin typeface="Arial"/>
                <a:ea typeface="Arial"/>
                <a:cs typeface="Arial"/>
                <a:sym typeface="Arial"/>
              </a:defRPr>
            </a:lvl3pPr>
            <a:lvl4pPr indent="-330200" lvl="3" marL="1828800" marR="0" algn="l">
              <a:lnSpc>
                <a:spcPct val="100000"/>
              </a:lnSpc>
              <a:spcBef>
                <a:spcPts val="320"/>
              </a:spcBef>
              <a:spcAft>
                <a:spcPts val="0"/>
              </a:spcAft>
              <a:buClr>
                <a:srgbClr val="293352"/>
              </a:buClr>
              <a:buSzPts val="1600"/>
              <a:buFont typeface="Arial"/>
              <a:buChar char="–"/>
              <a:defRPr b="0" i="0" sz="1600" u="none" cap="none" strike="noStrike">
                <a:solidFill>
                  <a:srgbClr val="293352"/>
                </a:solidFill>
                <a:latin typeface="Arial"/>
                <a:ea typeface="Arial"/>
                <a:cs typeface="Arial"/>
                <a:sym typeface="Arial"/>
              </a:defRPr>
            </a:lvl4pPr>
            <a:lvl5pPr indent="-330200" lvl="4" marL="2286000" marR="0" algn="l">
              <a:lnSpc>
                <a:spcPct val="100000"/>
              </a:lnSpc>
              <a:spcBef>
                <a:spcPts val="320"/>
              </a:spcBef>
              <a:spcAft>
                <a:spcPts val="0"/>
              </a:spcAft>
              <a:buClr>
                <a:srgbClr val="293352"/>
              </a:buClr>
              <a:buSzPts val="1600"/>
              <a:buFont typeface="Arial"/>
              <a:buChar char="»"/>
              <a:defRPr b="0" i="0" sz="1600" u="none" cap="none" strike="noStrike">
                <a:solidFill>
                  <a:srgbClr val="293352"/>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4" name="Google Shape;94;p17"/>
          <p:cNvSpPr txBox="1"/>
          <p:nvPr>
            <p:ph idx="10" type="dt"/>
          </p:nvPr>
        </p:nvSpPr>
        <p:spPr>
          <a:xfrm>
            <a:off x="381000" y="4698207"/>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5" name="Google Shape;95;p17"/>
          <p:cNvSpPr txBox="1"/>
          <p:nvPr>
            <p:ph idx="11" type="ftr"/>
          </p:nvPr>
        </p:nvSpPr>
        <p:spPr>
          <a:xfrm>
            <a:off x="3124200" y="4698207"/>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6" name="Google Shape;96;p17"/>
          <p:cNvSpPr txBox="1"/>
          <p:nvPr>
            <p:ph idx="12" type="sldNum"/>
          </p:nvPr>
        </p:nvSpPr>
        <p:spPr>
          <a:xfrm>
            <a:off x="6858000" y="4698207"/>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97" name="Google Shape;97;p17"/>
          <p:cNvPicPr preferRelativeResize="0"/>
          <p:nvPr/>
        </p:nvPicPr>
        <p:blipFill rotWithShape="1">
          <a:blip r:embed="rId2">
            <a:alphaModFix/>
          </a:blip>
          <a:srcRect b="0" l="0" r="0" t="0"/>
          <a:stretch/>
        </p:blipFill>
        <p:spPr>
          <a:xfrm>
            <a:off x="7295102" y="-4396"/>
            <a:ext cx="1386673" cy="4044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98" name="Shape 98"/>
        <p:cNvGrpSpPr/>
        <p:nvPr/>
      </p:nvGrpSpPr>
      <p:grpSpPr>
        <a:xfrm>
          <a:off x="0" y="0"/>
          <a:ext cx="0" cy="0"/>
          <a:chOff x="0" y="0"/>
          <a:chExt cx="0" cy="0"/>
        </a:xfrm>
      </p:grpSpPr>
      <p:sp>
        <p:nvSpPr>
          <p:cNvPr id="99" name="Google Shape;99;p26"/>
          <p:cNvSpPr txBox="1"/>
          <p:nvPr>
            <p:ph type="title"/>
          </p:nvPr>
        </p:nvSpPr>
        <p:spPr>
          <a:xfrm>
            <a:off x="685800" y="2171700"/>
            <a:ext cx="7772400" cy="1021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953734"/>
              </a:buClr>
              <a:buSzPts val="4000"/>
              <a:buFont typeface="Georgia"/>
              <a:buNone/>
              <a:defRPr b="1" i="0" sz="4000" u="none" cap="none" strike="noStrike">
                <a:solidFill>
                  <a:srgbClr val="953734"/>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00" name="Google Shape;100;p26"/>
          <p:cNvSpPr txBox="1"/>
          <p:nvPr>
            <p:ph idx="1" type="body"/>
          </p:nvPr>
        </p:nvSpPr>
        <p:spPr>
          <a:xfrm>
            <a:off x="685800" y="2971800"/>
            <a:ext cx="7772400" cy="11253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1pPr>
            <a:lvl2pPr indent="-228600" lvl="1" marL="914400" marR="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2pPr>
            <a:lvl3pPr indent="-228600" lvl="2" marL="1371600" marR="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3pPr>
            <a:lvl4pPr indent="-228600" lvl="3" marL="18288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4pPr>
            <a:lvl5pPr indent="-228600" lvl="4" marL="22860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5pPr>
            <a:lvl6pPr indent="-228600" lvl="5" marL="27432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6pPr>
            <a:lvl7pPr indent="-228600" lvl="6" marL="32004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7pPr>
            <a:lvl8pPr indent="-228600" lvl="7" marL="36576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8pPr>
            <a:lvl9pPr indent="-228600" lvl="8" marL="41148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9pPr>
          </a:lstStyle>
          <a:p/>
        </p:txBody>
      </p:sp>
      <p:sp>
        <p:nvSpPr>
          <p:cNvPr id="101" name="Google Shape;101;p26"/>
          <p:cNvSpPr txBox="1"/>
          <p:nvPr>
            <p:ph idx="10" type="dt"/>
          </p:nvPr>
        </p:nvSpPr>
        <p:spPr>
          <a:xfrm>
            <a:off x="381000" y="4698207"/>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2" name="Google Shape;102;p26"/>
          <p:cNvSpPr txBox="1"/>
          <p:nvPr>
            <p:ph idx="11" type="ftr"/>
          </p:nvPr>
        </p:nvSpPr>
        <p:spPr>
          <a:xfrm>
            <a:off x="3124200" y="4698207"/>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3" name="Google Shape;103;p26"/>
          <p:cNvSpPr txBox="1"/>
          <p:nvPr>
            <p:ph idx="12" type="sldNum"/>
          </p:nvPr>
        </p:nvSpPr>
        <p:spPr>
          <a:xfrm>
            <a:off x="6858000" y="4698207"/>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4" name="Shape 104"/>
        <p:cNvGrpSpPr/>
        <p:nvPr/>
      </p:nvGrpSpPr>
      <p:grpSpPr>
        <a:xfrm>
          <a:off x="0" y="0"/>
          <a:ext cx="0" cy="0"/>
          <a:chOff x="0" y="0"/>
          <a:chExt cx="0" cy="0"/>
        </a:xfrm>
      </p:grpSpPr>
      <p:sp>
        <p:nvSpPr>
          <p:cNvPr id="105" name="Google Shape;105;p27"/>
          <p:cNvSpPr txBox="1"/>
          <p:nvPr>
            <p:ph type="title"/>
          </p:nvPr>
        </p:nvSpPr>
        <p:spPr>
          <a:xfrm>
            <a:off x="457200" y="400050"/>
            <a:ext cx="8229600" cy="4572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953734"/>
              </a:buClr>
              <a:buSzPts val="3600"/>
              <a:buFont typeface="Georgia"/>
              <a:buNone/>
              <a:defRPr b="0" i="0" sz="3600" u="none" cap="none" strike="noStrike">
                <a:solidFill>
                  <a:srgbClr val="953734"/>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06" name="Google Shape;106;p27"/>
          <p:cNvSpPr txBox="1"/>
          <p:nvPr>
            <p:ph idx="1" type="body"/>
          </p:nvPr>
        </p:nvSpPr>
        <p:spPr>
          <a:xfrm>
            <a:off x="457200" y="1200151"/>
            <a:ext cx="4038600" cy="33945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algn="l">
              <a:lnSpc>
                <a:spcPct val="100000"/>
              </a:lnSpc>
              <a:spcBef>
                <a:spcPts val="480"/>
              </a:spcBef>
              <a:spcAft>
                <a:spcPts val="0"/>
              </a:spcAft>
              <a:buClr>
                <a:srgbClr val="293352"/>
              </a:buClr>
              <a:buSzPts val="2400"/>
              <a:buFont typeface="Arial"/>
              <a:buChar char="–"/>
              <a:defRPr b="0" i="0" sz="2400" u="none" cap="none" strike="noStrike">
                <a:solidFill>
                  <a:srgbClr val="293352"/>
                </a:solidFill>
                <a:latin typeface="Arial"/>
                <a:ea typeface="Arial"/>
                <a:cs typeface="Arial"/>
                <a:sym typeface="Arial"/>
              </a:defRPr>
            </a:lvl2pPr>
            <a:lvl3pPr indent="-355600" lvl="2" marL="1371600" marR="0" algn="l">
              <a:lnSpc>
                <a:spcPct val="100000"/>
              </a:lnSpc>
              <a:spcBef>
                <a:spcPts val="400"/>
              </a:spcBef>
              <a:spcAft>
                <a:spcPts val="0"/>
              </a:spcAft>
              <a:buClr>
                <a:srgbClr val="953734"/>
              </a:buClr>
              <a:buSzPts val="2000"/>
              <a:buFont typeface="Arial"/>
              <a:buChar char="•"/>
              <a:defRPr b="0" i="0" sz="2000" u="none" cap="none" strike="noStrike">
                <a:solidFill>
                  <a:srgbClr val="953734"/>
                </a:solidFill>
                <a:latin typeface="Arial"/>
                <a:ea typeface="Arial"/>
                <a:cs typeface="Arial"/>
                <a:sym typeface="Arial"/>
              </a:defRPr>
            </a:lvl3pPr>
            <a:lvl4pPr indent="-342900" lvl="3" marL="1828800" marR="0" algn="l">
              <a:lnSpc>
                <a:spcPct val="100000"/>
              </a:lnSpc>
              <a:spcBef>
                <a:spcPts val="360"/>
              </a:spcBef>
              <a:spcAft>
                <a:spcPts val="0"/>
              </a:spcAft>
              <a:buClr>
                <a:srgbClr val="293352"/>
              </a:buClr>
              <a:buSzPts val="1800"/>
              <a:buFont typeface="Arial"/>
              <a:buChar char="–"/>
              <a:defRPr b="0" i="0" sz="1800" u="none" cap="none" strike="noStrike">
                <a:solidFill>
                  <a:srgbClr val="293352"/>
                </a:solidFill>
                <a:latin typeface="Arial"/>
                <a:ea typeface="Arial"/>
                <a:cs typeface="Arial"/>
                <a:sym typeface="Arial"/>
              </a:defRPr>
            </a:lvl4pPr>
            <a:lvl5pPr indent="-342900" lvl="4" marL="2286000" marR="0" algn="l">
              <a:lnSpc>
                <a:spcPct val="100000"/>
              </a:lnSpc>
              <a:spcBef>
                <a:spcPts val="360"/>
              </a:spcBef>
              <a:spcAft>
                <a:spcPts val="0"/>
              </a:spcAft>
              <a:buClr>
                <a:srgbClr val="293352"/>
              </a:buClr>
              <a:buSzPts val="1800"/>
              <a:buFont typeface="Arial"/>
              <a:buChar char="»"/>
              <a:defRPr b="0" i="0" sz="1800" u="none" cap="none" strike="noStrike">
                <a:solidFill>
                  <a:srgbClr val="293352"/>
                </a:solidFill>
                <a:latin typeface="Arial"/>
                <a:ea typeface="Arial"/>
                <a:cs typeface="Arial"/>
                <a:sym typeface="Arial"/>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7" name="Google Shape;107;p27"/>
          <p:cNvSpPr txBox="1"/>
          <p:nvPr>
            <p:ph idx="2" type="body"/>
          </p:nvPr>
        </p:nvSpPr>
        <p:spPr>
          <a:xfrm>
            <a:off x="4648200" y="1200151"/>
            <a:ext cx="4038600" cy="33945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algn="l">
              <a:lnSpc>
                <a:spcPct val="100000"/>
              </a:lnSpc>
              <a:spcBef>
                <a:spcPts val="480"/>
              </a:spcBef>
              <a:spcAft>
                <a:spcPts val="0"/>
              </a:spcAft>
              <a:buClr>
                <a:srgbClr val="293352"/>
              </a:buClr>
              <a:buSzPts val="2400"/>
              <a:buFont typeface="Arial"/>
              <a:buChar char="–"/>
              <a:defRPr b="0" i="0" sz="2400" u="none" cap="none" strike="noStrike">
                <a:solidFill>
                  <a:srgbClr val="293352"/>
                </a:solidFill>
                <a:latin typeface="Arial"/>
                <a:ea typeface="Arial"/>
                <a:cs typeface="Arial"/>
                <a:sym typeface="Arial"/>
              </a:defRPr>
            </a:lvl2pPr>
            <a:lvl3pPr indent="-355600" lvl="2" marL="1371600" marR="0" algn="l">
              <a:lnSpc>
                <a:spcPct val="100000"/>
              </a:lnSpc>
              <a:spcBef>
                <a:spcPts val="400"/>
              </a:spcBef>
              <a:spcAft>
                <a:spcPts val="0"/>
              </a:spcAft>
              <a:buClr>
                <a:srgbClr val="953734"/>
              </a:buClr>
              <a:buSzPts val="2000"/>
              <a:buFont typeface="Arial"/>
              <a:buChar char="•"/>
              <a:defRPr b="0" i="0" sz="2000" u="none" cap="none" strike="noStrike">
                <a:solidFill>
                  <a:srgbClr val="953734"/>
                </a:solidFill>
                <a:latin typeface="Arial"/>
                <a:ea typeface="Arial"/>
                <a:cs typeface="Arial"/>
                <a:sym typeface="Arial"/>
              </a:defRPr>
            </a:lvl3pPr>
            <a:lvl4pPr indent="-342900" lvl="3" marL="1828800" marR="0" algn="l">
              <a:lnSpc>
                <a:spcPct val="100000"/>
              </a:lnSpc>
              <a:spcBef>
                <a:spcPts val="360"/>
              </a:spcBef>
              <a:spcAft>
                <a:spcPts val="0"/>
              </a:spcAft>
              <a:buClr>
                <a:srgbClr val="293352"/>
              </a:buClr>
              <a:buSzPts val="1800"/>
              <a:buFont typeface="Arial"/>
              <a:buChar char="–"/>
              <a:defRPr b="0" i="0" sz="1800" u="none" cap="none" strike="noStrike">
                <a:solidFill>
                  <a:srgbClr val="293352"/>
                </a:solidFill>
                <a:latin typeface="Arial"/>
                <a:ea typeface="Arial"/>
                <a:cs typeface="Arial"/>
                <a:sym typeface="Arial"/>
              </a:defRPr>
            </a:lvl4pPr>
            <a:lvl5pPr indent="-342900" lvl="4" marL="2286000" marR="0" algn="l">
              <a:lnSpc>
                <a:spcPct val="100000"/>
              </a:lnSpc>
              <a:spcBef>
                <a:spcPts val="360"/>
              </a:spcBef>
              <a:spcAft>
                <a:spcPts val="0"/>
              </a:spcAft>
              <a:buClr>
                <a:srgbClr val="293352"/>
              </a:buClr>
              <a:buSzPts val="1800"/>
              <a:buFont typeface="Arial"/>
              <a:buChar char="»"/>
              <a:defRPr b="0" i="0" sz="1800" u="none" cap="none" strike="noStrike">
                <a:solidFill>
                  <a:srgbClr val="293352"/>
                </a:solidFill>
                <a:latin typeface="Arial"/>
                <a:ea typeface="Arial"/>
                <a:cs typeface="Arial"/>
                <a:sym typeface="Arial"/>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8" name="Google Shape;108;p27"/>
          <p:cNvSpPr txBox="1"/>
          <p:nvPr>
            <p:ph idx="10" type="dt"/>
          </p:nvPr>
        </p:nvSpPr>
        <p:spPr>
          <a:xfrm>
            <a:off x="381000" y="4698207"/>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9" name="Google Shape;109;p27"/>
          <p:cNvSpPr txBox="1"/>
          <p:nvPr>
            <p:ph idx="11" type="ftr"/>
          </p:nvPr>
        </p:nvSpPr>
        <p:spPr>
          <a:xfrm>
            <a:off x="3124200" y="4698207"/>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0" name="Google Shape;110;p27"/>
          <p:cNvSpPr txBox="1"/>
          <p:nvPr>
            <p:ph idx="12" type="sldNum"/>
          </p:nvPr>
        </p:nvSpPr>
        <p:spPr>
          <a:xfrm>
            <a:off x="6858000" y="4698207"/>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1" name="Shape 111"/>
        <p:cNvGrpSpPr/>
        <p:nvPr/>
      </p:nvGrpSpPr>
      <p:grpSpPr>
        <a:xfrm>
          <a:off x="0" y="0"/>
          <a:ext cx="0" cy="0"/>
          <a:chOff x="0" y="0"/>
          <a:chExt cx="0" cy="0"/>
        </a:xfrm>
      </p:grpSpPr>
      <p:sp>
        <p:nvSpPr>
          <p:cNvPr id="112" name="Google Shape;112;p28"/>
          <p:cNvSpPr txBox="1"/>
          <p:nvPr>
            <p:ph type="title"/>
          </p:nvPr>
        </p:nvSpPr>
        <p:spPr>
          <a:xfrm>
            <a:off x="457200" y="400050"/>
            <a:ext cx="8229600" cy="4572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953734"/>
              </a:buClr>
              <a:buSzPts val="3600"/>
              <a:buFont typeface="Georgia"/>
              <a:buNone/>
              <a:defRPr b="0" i="0" sz="3600" u="none" cap="none" strike="noStrike">
                <a:solidFill>
                  <a:srgbClr val="953734"/>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13" name="Google Shape;113;p28"/>
          <p:cNvSpPr txBox="1"/>
          <p:nvPr>
            <p:ph idx="1" type="body"/>
          </p:nvPr>
        </p:nvSpPr>
        <p:spPr>
          <a:xfrm>
            <a:off x="457200" y="1151335"/>
            <a:ext cx="4040100" cy="4800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algn="l">
              <a:lnSpc>
                <a:spcPct val="100000"/>
              </a:lnSpc>
              <a:spcBef>
                <a:spcPts val="400"/>
              </a:spcBef>
              <a:spcAft>
                <a:spcPts val="0"/>
              </a:spcAft>
              <a:buClr>
                <a:srgbClr val="293352"/>
              </a:buClr>
              <a:buSzPts val="2000"/>
              <a:buFont typeface="Arial"/>
              <a:buNone/>
              <a:defRPr b="1" i="0" sz="2000" u="none" cap="none" strike="noStrike">
                <a:solidFill>
                  <a:srgbClr val="293352"/>
                </a:solidFill>
                <a:latin typeface="Arial"/>
                <a:ea typeface="Arial"/>
                <a:cs typeface="Arial"/>
                <a:sym typeface="Arial"/>
              </a:defRPr>
            </a:lvl2pPr>
            <a:lvl3pPr indent="-228600" lvl="2" marL="1371600" marR="0" algn="l">
              <a:lnSpc>
                <a:spcPct val="100000"/>
              </a:lnSpc>
              <a:spcBef>
                <a:spcPts val="360"/>
              </a:spcBef>
              <a:spcAft>
                <a:spcPts val="0"/>
              </a:spcAft>
              <a:buClr>
                <a:srgbClr val="953734"/>
              </a:buClr>
              <a:buSzPts val="1800"/>
              <a:buFont typeface="Arial"/>
              <a:buNone/>
              <a:defRPr b="1" i="0" sz="1800" u="none" cap="none" strike="noStrike">
                <a:solidFill>
                  <a:srgbClr val="953734"/>
                </a:solidFill>
                <a:latin typeface="Arial"/>
                <a:ea typeface="Arial"/>
                <a:cs typeface="Arial"/>
                <a:sym typeface="Arial"/>
              </a:defRPr>
            </a:lvl3pPr>
            <a:lvl4pPr indent="-228600" lvl="3" marL="1828800" marR="0" algn="l">
              <a:lnSpc>
                <a:spcPct val="100000"/>
              </a:lnSpc>
              <a:spcBef>
                <a:spcPts val="320"/>
              </a:spcBef>
              <a:spcAft>
                <a:spcPts val="0"/>
              </a:spcAft>
              <a:buClr>
                <a:srgbClr val="293352"/>
              </a:buClr>
              <a:buSzPts val="1600"/>
              <a:buFont typeface="Arial"/>
              <a:buNone/>
              <a:defRPr b="1" i="0" sz="1600" u="none" cap="none" strike="noStrike">
                <a:solidFill>
                  <a:srgbClr val="293352"/>
                </a:solidFill>
                <a:latin typeface="Arial"/>
                <a:ea typeface="Arial"/>
                <a:cs typeface="Arial"/>
                <a:sym typeface="Arial"/>
              </a:defRPr>
            </a:lvl4pPr>
            <a:lvl5pPr indent="-228600" lvl="4" marL="2286000" marR="0" algn="l">
              <a:lnSpc>
                <a:spcPct val="100000"/>
              </a:lnSpc>
              <a:spcBef>
                <a:spcPts val="320"/>
              </a:spcBef>
              <a:spcAft>
                <a:spcPts val="0"/>
              </a:spcAft>
              <a:buClr>
                <a:srgbClr val="293352"/>
              </a:buClr>
              <a:buSzPts val="1600"/>
              <a:buFont typeface="Arial"/>
              <a:buNone/>
              <a:defRPr b="1" i="0" sz="1600" u="none" cap="none" strike="noStrike">
                <a:solidFill>
                  <a:srgbClr val="293352"/>
                </a:solidFill>
                <a:latin typeface="Arial"/>
                <a:ea typeface="Arial"/>
                <a:cs typeface="Arial"/>
                <a:sym typeface="Arial"/>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114" name="Google Shape;114;p28"/>
          <p:cNvSpPr txBox="1"/>
          <p:nvPr>
            <p:ph idx="2" type="body"/>
          </p:nvPr>
        </p:nvSpPr>
        <p:spPr>
          <a:xfrm>
            <a:off x="457200" y="1631156"/>
            <a:ext cx="4040100" cy="29634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algn="l">
              <a:lnSpc>
                <a:spcPct val="100000"/>
              </a:lnSpc>
              <a:spcBef>
                <a:spcPts val="400"/>
              </a:spcBef>
              <a:spcAft>
                <a:spcPts val="0"/>
              </a:spcAft>
              <a:buClr>
                <a:srgbClr val="293352"/>
              </a:buClr>
              <a:buSzPts val="2000"/>
              <a:buFont typeface="Arial"/>
              <a:buChar char="–"/>
              <a:defRPr b="0" i="0" sz="2000" u="none" cap="none" strike="noStrike">
                <a:solidFill>
                  <a:srgbClr val="293352"/>
                </a:solidFill>
                <a:latin typeface="Arial"/>
                <a:ea typeface="Arial"/>
                <a:cs typeface="Arial"/>
                <a:sym typeface="Arial"/>
              </a:defRPr>
            </a:lvl2pPr>
            <a:lvl3pPr indent="-342900" lvl="2" marL="1371600" marR="0" algn="l">
              <a:lnSpc>
                <a:spcPct val="100000"/>
              </a:lnSpc>
              <a:spcBef>
                <a:spcPts val="360"/>
              </a:spcBef>
              <a:spcAft>
                <a:spcPts val="0"/>
              </a:spcAft>
              <a:buClr>
                <a:srgbClr val="953734"/>
              </a:buClr>
              <a:buSzPts val="1800"/>
              <a:buFont typeface="Arial"/>
              <a:buChar char="•"/>
              <a:defRPr b="0" i="0" sz="1800" u="none" cap="none" strike="noStrike">
                <a:solidFill>
                  <a:srgbClr val="953734"/>
                </a:solidFill>
                <a:latin typeface="Arial"/>
                <a:ea typeface="Arial"/>
                <a:cs typeface="Arial"/>
                <a:sym typeface="Arial"/>
              </a:defRPr>
            </a:lvl3pPr>
            <a:lvl4pPr indent="-330200" lvl="3" marL="1828800" marR="0" algn="l">
              <a:lnSpc>
                <a:spcPct val="100000"/>
              </a:lnSpc>
              <a:spcBef>
                <a:spcPts val="320"/>
              </a:spcBef>
              <a:spcAft>
                <a:spcPts val="0"/>
              </a:spcAft>
              <a:buClr>
                <a:srgbClr val="293352"/>
              </a:buClr>
              <a:buSzPts val="1600"/>
              <a:buFont typeface="Arial"/>
              <a:buChar char="–"/>
              <a:defRPr b="0" i="0" sz="1600" u="none" cap="none" strike="noStrike">
                <a:solidFill>
                  <a:srgbClr val="293352"/>
                </a:solidFill>
                <a:latin typeface="Arial"/>
                <a:ea typeface="Arial"/>
                <a:cs typeface="Arial"/>
                <a:sym typeface="Arial"/>
              </a:defRPr>
            </a:lvl4pPr>
            <a:lvl5pPr indent="-330200" lvl="4" marL="2286000" marR="0" algn="l">
              <a:lnSpc>
                <a:spcPct val="100000"/>
              </a:lnSpc>
              <a:spcBef>
                <a:spcPts val="320"/>
              </a:spcBef>
              <a:spcAft>
                <a:spcPts val="0"/>
              </a:spcAft>
              <a:buClr>
                <a:srgbClr val="293352"/>
              </a:buClr>
              <a:buSzPts val="1600"/>
              <a:buFont typeface="Arial"/>
              <a:buChar char="»"/>
              <a:defRPr b="0" i="0" sz="1600" u="none" cap="none" strike="noStrike">
                <a:solidFill>
                  <a:srgbClr val="293352"/>
                </a:solidFill>
                <a:latin typeface="Arial"/>
                <a:ea typeface="Arial"/>
                <a:cs typeface="Arial"/>
                <a:sym typeface="Arial"/>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15" name="Google Shape;115;p28"/>
          <p:cNvSpPr txBox="1"/>
          <p:nvPr>
            <p:ph idx="3" type="body"/>
          </p:nvPr>
        </p:nvSpPr>
        <p:spPr>
          <a:xfrm>
            <a:off x="4645027" y="1151335"/>
            <a:ext cx="4041900" cy="4800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algn="l">
              <a:lnSpc>
                <a:spcPct val="100000"/>
              </a:lnSpc>
              <a:spcBef>
                <a:spcPts val="400"/>
              </a:spcBef>
              <a:spcAft>
                <a:spcPts val="0"/>
              </a:spcAft>
              <a:buClr>
                <a:srgbClr val="293352"/>
              </a:buClr>
              <a:buSzPts val="2000"/>
              <a:buFont typeface="Arial"/>
              <a:buNone/>
              <a:defRPr b="1" i="0" sz="2000" u="none" cap="none" strike="noStrike">
                <a:solidFill>
                  <a:srgbClr val="293352"/>
                </a:solidFill>
                <a:latin typeface="Arial"/>
                <a:ea typeface="Arial"/>
                <a:cs typeface="Arial"/>
                <a:sym typeface="Arial"/>
              </a:defRPr>
            </a:lvl2pPr>
            <a:lvl3pPr indent="-228600" lvl="2" marL="1371600" marR="0" algn="l">
              <a:lnSpc>
                <a:spcPct val="100000"/>
              </a:lnSpc>
              <a:spcBef>
                <a:spcPts val="360"/>
              </a:spcBef>
              <a:spcAft>
                <a:spcPts val="0"/>
              </a:spcAft>
              <a:buClr>
                <a:srgbClr val="953734"/>
              </a:buClr>
              <a:buSzPts val="1800"/>
              <a:buFont typeface="Arial"/>
              <a:buNone/>
              <a:defRPr b="1" i="0" sz="1800" u="none" cap="none" strike="noStrike">
                <a:solidFill>
                  <a:srgbClr val="953734"/>
                </a:solidFill>
                <a:latin typeface="Arial"/>
                <a:ea typeface="Arial"/>
                <a:cs typeface="Arial"/>
                <a:sym typeface="Arial"/>
              </a:defRPr>
            </a:lvl3pPr>
            <a:lvl4pPr indent="-228600" lvl="3" marL="1828800" marR="0" algn="l">
              <a:lnSpc>
                <a:spcPct val="100000"/>
              </a:lnSpc>
              <a:spcBef>
                <a:spcPts val="320"/>
              </a:spcBef>
              <a:spcAft>
                <a:spcPts val="0"/>
              </a:spcAft>
              <a:buClr>
                <a:srgbClr val="293352"/>
              </a:buClr>
              <a:buSzPts val="1600"/>
              <a:buFont typeface="Arial"/>
              <a:buNone/>
              <a:defRPr b="1" i="0" sz="1600" u="none" cap="none" strike="noStrike">
                <a:solidFill>
                  <a:srgbClr val="293352"/>
                </a:solidFill>
                <a:latin typeface="Arial"/>
                <a:ea typeface="Arial"/>
                <a:cs typeface="Arial"/>
                <a:sym typeface="Arial"/>
              </a:defRPr>
            </a:lvl4pPr>
            <a:lvl5pPr indent="-228600" lvl="4" marL="2286000" marR="0" algn="l">
              <a:lnSpc>
                <a:spcPct val="100000"/>
              </a:lnSpc>
              <a:spcBef>
                <a:spcPts val="320"/>
              </a:spcBef>
              <a:spcAft>
                <a:spcPts val="0"/>
              </a:spcAft>
              <a:buClr>
                <a:srgbClr val="293352"/>
              </a:buClr>
              <a:buSzPts val="1600"/>
              <a:buFont typeface="Arial"/>
              <a:buNone/>
              <a:defRPr b="1" i="0" sz="1600" u="none" cap="none" strike="noStrike">
                <a:solidFill>
                  <a:srgbClr val="293352"/>
                </a:solidFill>
                <a:latin typeface="Arial"/>
                <a:ea typeface="Arial"/>
                <a:cs typeface="Arial"/>
                <a:sym typeface="Arial"/>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116" name="Google Shape;116;p28"/>
          <p:cNvSpPr txBox="1"/>
          <p:nvPr>
            <p:ph idx="4" type="body"/>
          </p:nvPr>
        </p:nvSpPr>
        <p:spPr>
          <a:xfrm>
            <a:off x="4645027" y="1631156"/>
            <a:ext cx="4041900" cy="29634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algn="l">
              <a:lnSpc>
                <a:spcPct val="100000"/>
              </a:lnSpc>
              <a:spcBef>
                <a:spcPts val="400"/>
              </a:spcBef>
              <a:spcAft>
                <a:spcPts val="0"/>
              </a:spcAft>
              <a:buClr>
                <a:srgbClr val="293352"/>
              </a:buClr>
              <a:buSzPts val="2000"/>
              <a:buFont typeface="Arial"/>
              <a:buChar char="–"/>
              <a:defRPr b="0" i="0" sz="2000" u="none" cap="none" strike="noStrike">
                <a:solidFill>
                  <a:srgbClr val="293352"/>
                </a:solidFill>
                <a:latin typeface="Arial"/>
                <a:ea typeface="Arial"/>
                <a:cs typeface="Arial"/>
                <a:sym typeface="Arial"/>
              </a:defRPr>
            </a:lvl2pPr>
            <a:lvl3pPr indent="-342900" lvl="2" marL="1371600" marR="0" algn="l">
              <a:lnSpc>
                <a:spcPct val="100000"/>
              </a:lnSpc>
              <a:spcBef>
                <a:spcPts val="360"/>
              </a:spcBef>
              <a:spcAft>
                <a:spcPts val="0"/>
              </a:spcAft>
              <a:buClr>
                <a:srgbClr val="953734"/>
              </a:buClr>
              <a:buSzPts val="1800"/>
              <a:buFont typeface="Arial"/>
              <a:buChar char="•"/>
              <a:defRPr b="0" i="0" sz="1800" u="none" cap="none" strike="noStrike">
                <a:solidFill>
                  <a:srgbClr val="953734"/>
                </a:solidFill>
                <a:latin typeface="Arial"/>
                <a:ea typeface="Arial"/>
                <a:cs typeface="Arial"/>
                <a:sym typeface="Arial"/>
              </a:defRPr>
            </a:lvl3pPr>
            <a:lvl4pPr indent="-330200" lvl="3" marL="1828800" marR="0" algn="l">
              <a:lnSpc>
                <a:spcPct val="100000"/>
              </a:lnSpc>
              <a:spcBef>
                <a:spcPts val="320"/>
              </a:spcBef>
              <a:spcAft>
                <a:spcPts val="0"/>
              </a:spcAft>
              <a:buClr>
                <a:srgbClr val="293352"/>
              </a:buClr>
              <a:buSzPts val="1600"/>
              <a:buFont typeface="Arial"/>
              <a:buChar char="–"/>
              <a:defRPr b="0" i="0" sz="1600" u="none" cap="none" strike="noStrike">
                <a:solidFill>
                  <a:srgbClr val="293352"/>
                </a:solidFill>
                <a:latin typeface="Arial"/>
                <a:ea typeface="Arial"/>
                <a:cs typeface="Arial"/>
                <a:sym typeface="Arial"/>
              </a:defRPr>
            </a:lvl4pPr>
            <a:lvl5pPr indent="-330200" lvl="4" marL="2286000" marR="0" algn="l">
              <a:lnSpc>
                <a:spcPct val="100000"/>
              </a:lnSpc>
              <a:spcBef>
                <a:spcPts val="320"/>
              </a:spcBef>
              <a:spcAft>
                <a:spcPts val="0"/>
              </a:spcAft>
              <a:buClr>
                <a:srgbClr val="293352"/>
              </a:buClr>
              <a:buSzPts val="1600"/>
              <a:buFont typeface="Arial"/>
              <a:buChar char="»"/>
              <a:defRPr b="0" i="0" sz="1600" u="none" cap="none" strike="noStrike">
                <a:solidFill>
                  <a:srgbClr val="293352"/>
                </a:solidFill>
                <a:latin typeface="Arial"/>
                <a:ea typeface="Arial"/>
                <a:cs typeface="Arial"/>
                <a:sym typeface="Arial"/>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17" name="Google Shape;117;p28"/>
          <p:cNvSpPr txBox="1"/>
          <p:nvPr>
            <p:ph idx="10" type="dt"/>
          </p:nvPr>
        </p:nvSpPr>
        <p:spPr>
          <a:xfrm>
            <a:off x="381000" y="4698207"/>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8" name="Google Shape;118;p28"/>
          <p:cNvSpPr txBox="1"/>
          <p:nvPr>
            <p:ph idx="11" type="ftr"/>
          </p:nvPr>
        </p:nvSpPr>
        <p:spPr>
          <a:xfrm>
            <a:off x="3124200" y="4698207"/>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9" name="Google Shape;119;p28"/>
          <p:cNvSpPr txBox="1"/>
          <p:nvPr>
            <p:ph idx="12" type="sldNum"/>
          </p:nvPr>
        </p:nvSpPr>
        <p:spPr>
          <a:xfrm>
            <a:off x="6858000" y="4698207"/>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0" name="Shape 120"/>
        <p:cNvGrpSpPr/>
        <p:nvPr/>
      </p:nvGrpSpPr>
      <p:grpSpPr>
        <a:xfrm>
          <a:off x="0" y="0"/>
          <a:ext cx="0" cy="0"/>
          <a:chOff x="0" y="0"/>
          <a:chExt cx="0" cy="0"/>
        </a:xfrm>
      </p:grpSpPr>
      <p:sp>
        <p:nvSpPr>
          <p:cNvPr id="121" name="Google Shape;121;p29"/>
          <p:cNvSpPr txBox="1"/>
          <p:nvPr>
            <p:ph type="title"/>
          </p:nvPr>
        </p:nvSpPr>
        <p:spPr>
          <a:xfrm>
            <a:off x="457200" y="400050"/>
            <a:ext cx="8229600" cy="4572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953734"/>
              </a:buClr>
              <a:buSzPts val="3600"/>
              <a:buFont typeface="Georgia"/>
              <a:buNone/>
              <a:defRPr b="0" i="0" sz="3600" u="none" cap="none" strike="noStrike">
                <a:solidFill>
                  <a:srgbClr val="953734"/>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22" name="Google Shape;122;p29"/>
          <p:cNvSpPr txBox="1"/>
          <p:nvPr>
            <p:ph idx="10" type="dt"/>
          </p:nvPr>
        </p:nvSpPr>
        <p:spPr>
          <a:xfrm>
            <a:off x="381000" y="4698207"/>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3" name="Google Shape;123;p29"/>
          <p:cNvSpPr txBox="1"/>
          <p:nvPr>
            <p:ph idx="11" type="ftr"/>
          </p:nvPr>
        </p:nvSpPr>
        <p:spPr>
          <a:xfrm>
            <a:off x="3124200" y="4698207"/>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4" name="Google Shape;124;p29"/>
          <p:cNvSpPr txBox="1"/>
          <p:nvPr>
            <p:ph idx="12" type="sldNum"/>
          </p:nvPr>
        </p:nvSpPr>
        <p:spPr>
          <a:xfrm>
            <a:off x="6858000" y="4698207"/>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5" name="Shape 125"/>
        <p:cNvGrpSpPr/>
        <p:nvPr/>
      </p:nvGrpSpPr>
      <p:grpSpPr>
        <a:xfrm>
          <a:off x="0" y="0"/>
          <a:ext cx="0" cy="0"/>
          <a:chOff x="0" y="0"/>
          <a:chExt cx="0" cy="0"/>
        </a:xfrm>
      </p:grpSpPr>
      <p:sp>
        <p:nvSpPr>
          <p:cNvPr id="126" name="Google Shape;126;p30"/>
          <p:cNvSpPr txBox="1"/>
          <p:nvPr>
            <p:ph idx="10" type="dt"/>
          </p:nvPr>
        </p:nvSpPr>
        <p:spPr>
          <a:xfrm>
            <a:off x="381000" y="4698207"/>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7" name="Google Shape;127;p30"/>
          <p:cNvSpPr txBox="1"/>
          <p:nvPr>
            <p:ph idx="11" type="ftr"/>
          </p:nvPr>
        </p:nvSpPr>
        <p:spPr>
          <a:xfrm>
            <a:off x="3124200" y="4698207"/>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8" name="Google Shape;128;p30"/>
          <p:cNvSpPr txBox="1"/>
          <p:nvPr>
            <p:ph idx="12" type="sldNum"/>
          </p:nvPr>
        </p:nvSpPr>
        <p:spPr>
          <a:xfrm>
            <a:off x="6858000" y="4698207"/>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31"/>
          <p:cNvSpPr txBox="1"/>
          <p:nvPr>
            <p:ph type="title"/>
          </p:nvPr>
        </p:nvSpPr>
        <p:spPr>
          <a:xfrm>
            <a:off x="457202" y="204787"/>
            <a:ext cx="3008400" cy="8718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953734"/>
              </a:buClr>
              <a:buSzPts val="2000"/>
              <a:buFont typeface="Georgia"/>
              <a:buNone/>
              <a:defRPr b="1" i="0" sz="2000" u="none" cap="none" strike="noStrike">
                <a:solidFill>
                  <a:srgbClr val="953734"/>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31" name="Google Shape;131;p31"/>
          <p:cNvSpPr txBox="1"/>
          <p:nvPr>
            <p:ph idx="1" type="body"/>
          </p:nvPr>
        </p:nvSpPr>
        <p:spPr>
          <a:xfrm>
            <a:off x="3575050" y="204789"/>
            <a:ext cx="5111700" cy="438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algn="l">
              <a:lnSpc>
                <a:spcPct val="100000"/>
              </a:lnSpc>
              <a:spcBef>
                <a:spcPts val="560"/>
              </a:spcBef>
              <a:spcAft>
                <a:spcPts val="0"/>
              </a:spcAft>
              <a:buClr>
                <a:srgbClr val="293352"/>
              </a:buClr>
              <a:buSzPts val="2800"/>
              <a:buFont typeface="Arial"/>
              <a:buChar char="–"/>
              <a:defRPr b="0" i="0" sz="2800" u="none" cap="none" strike="noStrike">
                <a:solidFill>
                  <a:srgbClr val="293352"/>
                </a:solidFill>
                <a:latin typeface="Arial"/>
                <a:ea typeface="Arial"/>
                <a:cs typeface="Arial"/>
                <a:sym typeface="Arial"/>
              </a:defRPr>
            </a:lvl2pPr>
            <a:lvl3pPr indent="-381000" lvl="2" marL="1371600" marR="0" algn="l">
              <a:lnSpc>
                <a:spcPct val="100000"/>
              </a:lnSpc>
              <a:spcBef>
                <a:spcPts val="480"/>
              </a:spcBef>
              <a:spcAft>
                <a:spcPts val="0"/>
              </a:spcAft>
              <a:buClr>
                <a:srgbClr val="953734"/>
              </a:buClr>
              <a:buSzPts val="2400"/>
              <a:buFont typeface="Arial"/>
              <a:buChar char="•"/>
              <a:defRPr b="0" i="0" sz="2400" u="none" cap="none" strike="noStrike">
                <a:solidFill>
                  <a:srgbClr val="953734"/>
                </a:solidFill>
                <a:latin typeface="Arial"/>
                <a:ea typeface="Arial"/>
                <a:cs typeface="Arial"/>
                <a:sym typeface="Arial"/>
              </a:defRPr>
            </a:lvl3pPr>
            <a:lvl4pPr indent="-355600" lvl="3" marL="1828800" marR="0" algn="l">
              <a:lnSpc>
                <a:spcPct val="100000"/>
              </a:lnSpc>
              <a:spcBef>
                <a:spcPts val="400"/>
              </a:spcBef>
              <a:spcAft>
                <a:spcPts val="0"/>
              </a:spcAft>
              <a:buClr>
                <a:srgbClr val="293352"/>
              </a:buClr>
              <a:buSzPts val="2000"/>
              <a:buFont typeface="Arial"/>
              <a:buChar char="–"/>
              <a:defRPr b="0" i="0" sz="2000" u="none" cap="none" strike="noStrike">
                <a:solidFill>
                  <a:srgbClr val="293352"/>
                </a:solidFill>
                <a:latin typeface="Arial"/>
                <a:ea typeface="Arial"/>
                <a:cs typeface="Arial"/>
                <a:sym typeface="Arial"/>
              </a:defRPr>
            </a:lvl4pPr>
            <a:lvl5pPr indent="-355600" lvl="4" marL="2286000" marR="0" algn="l">
              <a:lnSpc>
                <a:spcPct val="100000"/>
              </a:lnSpc>
              <a:spcBef>
                <a:spcPts val="400"/>
              </a:spcBef>
              <a:spcAft>
                <a:spcPts val="0"/>
              </a:spcAft>
              <a:buClr>
                <a:srgbClr val="293352"/>
              </a:buClr>
              <a:buSzPts val="2000"/>
              <a:buFont typeface="Arial"/>
              <a:buChar char="»"/>
              <a:defRPr b="0" i="0" sz="2000" u="none" cap="none" strike="noStrike">
                <a:solidFill>
                  <a:srgbClr val="293352"/>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2" name="Google Shape;132;p31"/>
          <p:cNvSpPr txBox="1"/>
          <p:nvPr>
            <p:ph idx="2" type="body"/>
          </p:nvPr>
        </p:nvSpPr>
        <p:spPr>
          <a:xfrm>
            <a:off x="457202" y="1076326"/>
            <a:ext cx="3008400" cy="35184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algn="l">
              <a:lnSpc>
                <a:spcPct val="100000"/>
              </a:lnSpc>
              <a:spcBef>
                <a:spcPts val="240"/>
              </a:spcBef>
              <a:spcAft>
                <a:spcPts val="0"/>
              </a:spcAft>
              <a:buClr>
                <a:srgbClr val="293352"/>
              </a:buClr>
              <a:buSzPts val="1200"/>
              <a:buFont typeface="Arial"/>
              <a:buNone/>
              <a:defRPr b="0" i="0" sz="1200" u="none" cap="none" strike="noStrike">
                <a:solidFill>
                  <a:srgbClr val="293352"/>
                </a:solidFill>
                <a:latin typeface="Arial"/>
                <a:ea typeface="Arial"/>
                <a:cs typeface="Arial"/>
                <a:sym typeface="Arial"/>
              </a:defRPr>
            </a:lvl2pPr>
            <a:lvl3pPr indent="-228600" lvl="2" marL="1371600" marR="0" algn="l">
              <a:lnSpc>
                <a:spcPct val="100000"/>
              </a:lnSpc>
              <a:spcBef>
                <a:spcPts val="200"/>
              </a:spcBef>
              <a:spcAft>
                <a:spcPts val="0"/>
              </a:spcAft>
              <a:buClr>
                <a:srgbClr val="953734"/>
              </a:buClr>
              <a:buSzPts val="1000"/>
              <a:buFont typeface="Arial"/>
              <a:buNone/>
              <a:defRPr b="0" i="0" sz="1000" u="none" cap="none" strike="noStrike">
                <a:solidFill>
                  <a:srgbClr val="953734"/>
                </a:solidFill>
                <a:latin typeface="Arial"/>
                <a:ea typeface="Arial"/>
                <a:cs typeface="Arial"/>
                <a:sym typeface="Arial"/>
              </a:defRPr>
            </a:lvl3pPr>
            <a:lvl4pPr indent="-228600" lvl="3" marL="1828800" marR="0" algn="l">
              <a:lnSpc>
                <a:spcPct val="100000"/>
              </a:lnSpc>
              <a:spcBef>
                <a:spcPts val="180"/>
              </a:spcBef>
              <a:spcAft>
                <a:spcPts val="0"/>
              </a:spcAft>
              <a:buClr>
                <a:srgbClr val="293352"/>
              </a:buClr>
              <a:buSzPts val="900"/>
              <a:buFont typeface="Arial"/>
              <a:buNone/>
              <a:defRPr b="0" i="0" sz="900" u="none" cap="none" strike="noStrike">
                <a:solidFill>
                  <a:srgbClr val="293352"/>
                </a:solidFill>
                <a:latin typeface="Arial"/>
                <a:ea typeface="Arial"/>
                <a:cs typeface="Arial"/>
                <a:sym typeface="Arial"/>
              </a:defRPr>
            </a:lvl4pPr>
            <a:lvl5pPr indent="-228600" lvl="4" marL="2286000" marR="0" algn="l">
              <a:lnSpc>
                <a:spcPct val="100000"/>
              </a:lnSpc>
              <a:spcBef>
                <a:spcPts val="180"/>
              </a:spcBef>
              <a:spcAft>
                <a:spcPts val="0"/>
              </a:spcAft>
              <a:buClr>
                <a:srgbClr val="293352"/>
              </a:buClr>
              <a:buSzPts val="900"/>
              <a:buFont typeface="Arial"/>
              <a:buNone/>
              <a:defRPr b="0" i="0" sz="900" u="none" cap="none" strike="noStrike">
                <a:solidFill>
                  <a:srgbClr val="293352"/>
                </a:solidFill>
                <a:latin typeface="Arial"/>
                <a:ea typeface="Arial"/>
                <a:cs typeface="Arial"/>
                <a:sym typeface="Arial"/>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133" name="Google Shape;133;p31"/>
          <p:cNvSpPr txBox="1"/>
          <p:nvPr>
            <p:ph idx="10" type="dt"/>
          </p:nvPr>
        </p:nvSpPr>
        <p:spPr>
          <a:xfrm>
            <a:off x="381000" y="4698207"/>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4" name="Google Shape;134;p31"/>
          <p:cNvSpPr txBox="1"/>
          <p:nvPr>
            <p:ph idx="11" type="ftr"/>
          </p:nvPr>
        </p:nvSpPr>
        <p:spPr>
          <a:xfrm>
            <a:off x="3124200" y="4698207"/>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5" name="Google Shape;135;p31"/>
          <p:cNvSpPr txBox="1"/>
          <p:nvPr>
            <p:ph idx="12" type="sldNum"/>
          </p:nvPr>
        </p:nvSpPr>
        <p:spPr>
          <a:xfrm>
            <a:off x="6858000" y="4698207"/>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32"/>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953734"/>
              </a:buClr>
              <a:buSzPts val="2000"/>
              <a:buFont typeface="Georgia"/>
              <a:buNone/>
              <a:defRPr b="1" i="0" sz="2000" u="none" cap="none" strike="noStrike">
                <a:solidFill>
                  <a:srgbClr val="953734"/>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38" name="Google Shape;138;p32"/>
          <p:cNvSpPr/>
          <p:nvPr>
            <p:ph idx="2" type="pic"/>
          </p:nvPr>
        </p:nvSpPr>
        <p:spPr>
          <a:xfrm>
            <a:off x="1792288" y="459581"/>
            <a:ext cx="5486400" cy="30861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rgbClr val="293352"/>
              </a:buClr>
              <a:buSzPts val="2800"/>
              <a:buFont typeface="Arial"/>
              <a:buNone/>
              <a:defRPr b="0" i="0" sz="2800" u="none" cap="none" strike="noStrike">
                <a:solidFill>
                  <a:srgbClr val="293352"/>
                </a:solidFill>
                <a:latin typeface="Arial"/>
                <a:ea typeface="Arial"/>
                <a:cs typeface="Arial"/>
                <a:sym typeface="Arial"/>
              </a:defRPr>
            </a:lvl2pPr>
            <a:lvl3pPr lvl="2" marR="0" rtl="0" algn="l">
              <a:lnSpc>
                <a:spcPct val="100000"/>
              </a:lnSpc>
              <a:spcBef>
                <a:spcPts val="480"/>
              </a:spcBef>
              <a:spcAft>
                <a:spcPts val="0"/>
              </a:spcAft>
              <a:buClr>
                <a:srgbClr val="953734"/>
              </a:buClr>
              <a:buSzPts val="2400"/>
              <a:buFont typeface="Arial"/>
              <a:buNone/>
              <a:defRPr b="0" i="0" sz="2400" u="none" cap="none" strike="noStrike">
                <a:solidFill>
                  <a:srgbClr val="953734"/>
                </a:solidFill>
                <a:latin typeface="Arial"/>
                <a:ea typeface="Arial"/>
                <a:cs typeface="Arial"/>
                <a:sym typeface="Arial"/>
              </a:defRPr>
            </a:lvl3pPr>
            <a:lvl4pPr lvl="3" marR="0" rtl="0" algn="l">
              <a:lnSpc>
                <a:spcPct val="100000"/>
              </a:lnSpc>
              <a:spcBef>
                <a:spcPts val="400"/>
              </a:spcBef>
              <a:spcAft>
                <a:spcPts val="0"/>
              </a:spcAft>
              <a:buClr>
                <a:srgbClr val="293352"/>
              </a:buClr>
              <a:buSzPts val="2000"/>
              <a:buFont typeface="Arial"/>
              <a:buNone/>
              <a:defRPr b="0" i="0" sz="2000" u="none" cap="none" strike="noStrike">
                <a:solidFill>
                  <a:srgbClr val="293352"/>
                </a:solidFill>
                <a:latin typeface="Arial"/>
                <a:ea typeface="Arial"/>
                <a:cs typeface="Arial"/>
                <a:sym typeface="Arial"/>
              </a:defRPr>
            </a:lvl4pPr>
            <a:lvl5pPr lvl="4" marR="0" rtl="0" algn="l">
              <a:lnSpc>
                <a:spcPct val="100000"/>
              </a:lnSpc>
              <a:spcBef>
                <a:spcPts val="400"/>
              </a:spcBef>
              <a:spcAft>
                <a:spcPts val="0"/>
              </a:spcAft>
              <a:buClr>
                <a:srgbClr val="293352"/>
              </a:buClr>
              <a:buSzPts val="2000"/>
              <a:buFont typeface="Arial"/>
              <a:buNone/>
              <a:defRPr b="0" i="0" sz="2000" u="none" cap="none" strike="noStrike">
                <a:solidFill>
                  <a:srgbClr val="293352"/>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39" name="Google Shape;139;p32"/>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algn="l">
              <a:lnSpc>
                <a:spcPct val="100000"/>
              </a:lnSpc>
              <a:spcBef>
                <a:spcPts val="240"/>
              </a:spcBef>
              <a:spcAft>
                <a:spcPts val="0"/>
              </a:spcAft>
              <a:buClr>
                <a:srgbClr val="293352"/>
              </a:buClr>
              <a:buSzPts val="1200"/>
              <a:buFont typeface="Arial"/>
              <a:buNone/>
              <a:defRPr b="0" i="0" sz="1200" u="none" cap="none" strike="noStrike">
                <a:solidFill>
                  <a:srgbClr val="293352"/>
                </a:solidFill>
                <a:latin typeface="Arial"/>
                <a:ea typeface="Arial"/>
                <a:cs typeface="Arial"/>
                <a:sym typeface="Arial"/>
              </a:defRPr>
            </a:lvl2pPr>
            <a:lvl3pPr indent="-228600" lvl="2" marL="1371600" marR="0" algn="l">
              <a:lnSpc>
                <a:spcPct val="100000"/>
              </a:lnSpc>
              <a:spcBef>
                <a:spcPts val="200"/>
              </a:spcBef>
              <a:spcAft>
                <a:spcPts val="0"/>
              </a:spcAft>
              <a:buClr>
                <a:srgbClr val="953734"/>
              </a:buClr>
              <a:buSzPts val="1000"/>
              <a:buFont typeface="Arial"/>
              <a:buNone/>
              <a:defRPr b="0" i="0" sz="1000" u="none" cap="none" strike="noStrike">
                <a:solidFill>
                  <a:srgbClr val="953734"/>
                </a:solidFill>
                <a:latin typeface="Arial"/>
                <a:ea typeface="Arial"/>
                <a:cs typeface="Arial"/>
                <a:sym typeface="Arial"/>
              </a:defRPr>
            </a:lvl3pPr>
            <a:lvl4pPr indent="-228600" lvl="3" marL="1828800" marR="0" algn="l">
              <a:lnSpc>
                <a:spcPct val="100000"/>
              </a:lnSpc>
              <a:spcBef>
                <a:spcPts val="180"/>
              </a:spcBef>
              <a:spcAft>
                <a:spcPts val="0"/>
              </a:spcAft>
              <a:buClr>
                <a:srgbClr val="293352"/>
              </a:buClr>
              <a:buSzPts val="900"/>
              <a:buFont typeface="Arial"/>
              <a:buNone/>
              <a:defRPr b="0" i="0" sz="900" u="none" cap="none" strike="noStrike">
                <a:solidFill>
                  <a:srgbClr val="293352"/>
                </a:solidFill>
                <a:latin typeface="Arial"/>
                <a:ea typeface="Arial"/>
                <a:cs typeface="Arial"/>
                <a:sym typeface="Arial"/>
              </a:defRPr>
            </a:lvl4pPr>
            <a:lvl5pPr indent="-228600" lvl="4" marL="2286000" marR="0" algn="l">
              <a:lnSpc>
                <a:spcPct val="100000"/>
              </a:lnSpc>
              <a:spcBef>
                <a:spcPts val="180"/>
              </a:spcBef>
              <a:spcAft>
                <a:spcPts val="0"/>
              </a:spcAft>
              <a:buClr>
                <a:srgbClr val="293352"/>
              </a:buClr>
              <a:buSzPts val="900"/>
              <a:buFont typeface="Arial"/>
              <a:buNone/>
              <a:defRPr b="0" i="0" sz="900" u="none" cap="none" strike="noStrike">
                <a:solidFill>
                  <a:srgbClr val="293352"/>
                </a:solidFill>
                <a:latin typeface="Arial"/>
                <a:ea typeface="Arial"/>
                <a:cs typeface="Arial"/>
                <a:sym typeface="Arial"/>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140" name="Google Shape;140;p32"/>
          <p:cNvSpPr txBox="1"/>
          <p:nvPr>
            <p:ph idx="10" type="dt"/>
          </p:nvPr>
        </p:nvSpPr>
        <p:spPr>
          <a:xfrm>
            <a:off x="381000" y="4698207"/>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1" name="Google Shape;141;p32"/>
          <p:cNvSpPr txBox="1"/>
          <p:nvPr>
            <p:ph idx="11" type="ftr"/>
          </p:nvPr>
        </p:nvSpPr>
        <p:spPr>
          <a:xfrm>
            <a:off x="3124200" y="4698207"/>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2" name="Google Shape;142;p32"/>
          <p:cNvSpPr txBox="1"/>
          <p:nvPr>
            <p:ph idx="12" type="sldNum"/>
          </p:nvPr>
        </p:nvSpPr>
        <p:spPr>
          <a:xfrm>
            <a:off x="6858000" y="4698207"/>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43" name="Shape 143"/>
        <p:cNvGrpSpPr/>
        <p:nvPr/>
      </p:nvGrpSpPr>
      <p:grpSpPr>
        <a:xfrm>
          <a:off x="0" y="0"/>
          <a:ext cx="0" cy="0"/>
          <a:chOff x="0" y="0"/>
          <a:chExt cx="0" cy="0"/>
        </a:xfrm>
      </p:grpSpPr>
      <p:sp>
        <p:nvSpPr>
          <p:cNvPr id="144" name="Google Shape;144;p33"/>
          <p:cNvSpPr txBox="1"/>
          <p:nvPr>
            <p:ph type="title"/>
          </p:nvPr>
        </p:nvSpPr>
        <p:spPr>
          <a:xfrm>
            <a:off x="457200" y="400050"/>
            <a:ext cx="8229600" cy="4572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953734"/>
              </a:buClr>
              <a:buSzPts val="3600"/>
              <a:buFont typeface="Georgia"/>
              <a:buNone/>
              <a:defRPr b="0" i="0" sz="3600" u="none" cap="none" strike="noStrike">
                <a:solidFill>
                  <a:srgbClr val="953734"/>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45" name="Google Shape;145;p33"/>
          <p:cNvSpPr txBox="1"/>
          <p:nvPr>
            <p:ph idx="1" type="body"/>
          </p:nvPr>
        </p:nvSpPr>
        <p:spPr>
          <a:xfrm rot="5400000">
            <a:off x="2657550" y="-1343100"/>
            <a:ext cx="3828900" cy="82296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algn="l">
              <a:lnSpc>
                <a:spcPct val="100000"/>
              </a:lnSpc>
              <a:spcBef>
                <a:spcPts val="400"/>
              </a:spcBef>
              <a:spcAft>
                <a:spcPts val="0"/>
              </a:spcAft>
              <a:buClr>
                <a:srgbClr val="293352"/>
              </a:buClr>
              <a:buSzPts val="2000"/>
              <a:buFont typeface="Arial"/>
              <a:buChar char="–"/>
              <a:defRPr b="0" i="0" sz="2000" u="none" cap="none" strike="noStrike">
                <a:solidFill>
                  <a:srgbClr val="293352"/>
                </a:solidFill>
                <a:latin typeface="Arial"/>
                <a:ea typeface="Arial"/>
                <a:cs typeface="Arial"/>
                <a:sym typeface="Arial"/>
              </a:defRPr>
            </a:lvl2pPr>
            <a:lvl3pPr indent="-342900" lvl="2" marL="1371600" marR="0" algn="l">
              <a:lnSpc>
                <a:spcPct val="100000"/>
              </a:lnSpc>
              <a:spcBef>
                <a:spcPts val="360"/>
              </a:spcBef>
              <a:spcAft>
                <a:spcPts val="0"/>
              </a:spcAft>
              <a:buClr>
                <a:srgbClr val="953734"/>
              </a:buClr>
              <a:buSzPts val="1800"/>
              <a:buFont typeface="Arial"/>
              <a:buChar char="•"/>
              <a:defRPr b="0" i="0" sz="1800" u="none" cap="none" strike="noStrike">
                <a:solidFill>
                  <a:srgbClr val="953734"/>
                </a:solidFill>
                <a:latin typeface="Arial"/>
                <a:ea typeface="Arial"/>
                <a:cs typeface="Arial"/>
                <a:sym typeface="Arial"/>
              </a:defRPr>
            </a:lvl3pPr>
            <a:lvl4pPr indent="-330200" lvl="3" marL="1828800" marR="0" algn="l">
              <a:lnSpc>
                <a:spcPct val="100000"/>
              </a:lnSpc>
              <a:spcBef>
                <a:spcPts val="320"/>
              </a:spcBef>
              <a:spcAft>
                <a:spcPts val="0"/>
              </a:spcAft>
              <a:buClr>
                <a:srgbClr val="293352"/>
              </a:buClr>
              <a:buSzPts val="1600"/>
              <a:buFont typeface="Arial"/>
              <a:buChar char="–"/>
              <a:defRPr b="0" i="0" sz="1600" u="none" cap="none" strike="noStrike">
                <a:solidFill>
                  <a:srgbClr val="293352"/>
                </a:solidFill>
                <a:latin typeface="Arial"/>
                <a:ea typeface="Arial"/>
                <a:cs typeface="Arial"/>
                <a:sym typeface="Arial"/>
              </a:defRPr>
            </a:lvl4pPr>
            <a:lvl5pPr indent="-330200" lvl="4" marL="2286000" marR="0" algn="l">
              <a:lnSpc>
                <a:spcPct val="100000"/>
              </a:lnSpc>
              <a:spcBef>
                <a:spcPts val="320"/>
              </a:spcBef>
              <a:spcAft>
                <a:spcPts val="0"/>
              </a:spcAft>
              <a:buClr>
                <a:srgbClr val="293352"/>
              </a:buClr>
              <a:buSzPts val="1600"/>
              <a:buFont typeface="Arial"/>
              <a:buChar char="»"/>
              <a:defRPr b="0" i="0" sz="1600" u="none" cap="none" strike="noStrike">
                <a:solidFill>
                  <a:srgbClr val="293352"/>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6" name="Google Shape;146;p33"/>
          <p:cNvSpPr txBox="1"/>
          <p:nvPr>
            <p:ph idx="10" type="dt"/>
          </p:nvPr>
        </p:nvSpPr>
        <p:spPr>
          <a:xfrm>
            <a:off x="381000" y="4698207"/>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7" name="Google Shape;147;p33"/>
          <p:cNvSpPr txBox="1"/>
          <p:nvPr>
            <p:ph idx="11" type="ftr"/>
          </p:nvPr>
        </p:nvSpPr>
        <p:spPr>
          <a:xfrm>
            <a:off x="3124200" y="4698207"/>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8" name="Google Shape;148;p33"/>
          <p:cNvSpPr txBox="1"/>
          <p:nvPr>
            <p:ph idx="12" type="sldNum"/>
          </p:nvPr>
        </p:nvSpPr>
        <p:spPr>
          <a:xfrm>
            <a:off x="6858000" y="4698207"/>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4" name="Shape 24"/>
        <p:cNvGrpSpPr/>
        <p:nvPr/>
      </p:nvGrpSpPr>
      <p:grpSpPr>
        <a:xfrm>
          <a:off x="0" y="0"/>
          <a:ext cx="0" cy="0"/>
          <a:chOff x="0" y="0"/>
          <a:chExt cx="0" cy="0"/>
        </a:xfrm>
      </p:grpSpPr>
      <p:sp>
        <p:nvSpPr>
          <p:cNvPr id="25" name="Google Shape;25;p15"/>
          <p:cNvSpPr txBox="1"/>
          <p:nvPr>
            <p:ph type="title"/>
          </p:nvPr>
        </p:nvSpPr>
        <p:spPr>
          <a:xfrm>
            <a:off x="457200" y="400050"/>
            <a:ext cx="8229600" cy="4572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953734"/>
              </a:buClr>
              <a:buSzPts val="3600"/>
              <a:buFont typeface="Georgia"/>
              <a:buNone/>
              <a:defRPr b="0" i="0" sz="3600" u="none" cap="none" strike="noStrike">
                <a:solidFill>
                  <a:srgbClr val="953734"/>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6" name="Google Shape;26;p15"/>
          <p:cNvSpPr txBox="1"/>
          <p:nvPr>
            <p:ph idx="1" type="body"/>
          </p:nvPr>
        </p:nvSpPr>
        <p:spPr>
          <a:xfrm>
            <a:off x="457200" y="857250"/>
            <a:ext cx="8229600" cy="3943200"/>
          </a:xfrm>
          <a:prstGeom prst="rect">
            <a:avLst/>
          </a:prstGeom>
          <a:noFill/>
          <a:ln>
            <a:noFill/>
          </a:ln>
        </p:spPr>
        <p:txBody>
          <a:bodyPr anchorCtr="0" anchor="t" bIns="45700" lIns="91425" spcFirstLastPara="1" rIns="91425" wrap="square" tIns="45700">
            <a:noAutofit/>
          </a:bodyPr>
          <a:lstStyle>
            <a:lvl1pPr indent="-381000" lvl="0" marL="457200" marR="0" algn="l">
              <a:lnSpc>
                <a:spcPct val="100000"/>
              </a:lnSpc>
              <a:spcBef>
                <a:spcPts val="480"/>
              </a:spcBef>
              <a:spcAft>
                <a:spcPts val="0"/>
              </a:spcAft>
              <a:buClr>
                <a:srgbClr val="293352"/>
              </a:buClr>
              <a:buSzPts val="2400"/>
              <a:buFont typeface="Arial"/>
              <a:buChar char="•"/>
              <a:defRPr b="0" i="0" sz="2400" u="none" cap="none" strike="noStrike">
                <a:solidFill>
                  <a:srgbClr val="293352"/>
                </a:solidFill>
                <a:latin typeface="Arial"/>
                <a:ea typeface="Arial"/>
                <a:cs typeface="Arial"/>
                <a:sym typeface="Arial"/>
              </a:defRPr>
            </a:lvl1pPr>
            <a:lvl2pPr indent="-355600" lvl="1" marL="914400" marR="0" algn="l">
              <a:lnSpc>
                <a:spcPct val="100000"/>
              </a:lnSpc>
              <a:spcBef>
                <a:spcPts val="400"/>
              </a:spcBef>
              <a:spcAft>
                <a:spcPts val="0"/>
              </a:spcAft>
              <a:buClr>
                <a:srgbClr val="293352"/>
              </a:buClr>
              <a:buSzPts val="2000"/>
              <a:buFont typeface="Arial"/>
              <a:buChar char="–"/>
              <a:defRPr b="0" i="0" sz="2000" u="none" cap="none" strike="noStrike">
                <a:solidFill>
                  <a:srgbClr val="293352"/>
                </a:solidFill>
                <a:latin typeface="Arial"/>
                <a:ea typeface="Arial"/>
                <a:cs typeface="Arial"/>
                <a:sym typeface="Arial"/>
              </a:defRPr>
            </a:lvl2pPr>
            <a:lvl3pPr indent="-342900" lvl="2" marL="1371600" marR="0" algn="l">
              <a:lnSpc>
                <a:spcPct val="100000"/>
              </a:lnSpc>
              <a:spcBef>
                <a:spcPts val="360"/>
              </a:spcBef>
              <a:spcAft>
                <a:spcPts val="0"/>
              </a:spcAft>
              <a:buClr>
                <a:srgbClr val="953734"/>
              </a:buClr>
              <a:buSzPts val="1800"/>
              <a:buFont typeface="Arial"/>
              <a:buChar char="•"/>
              <a:defRPr b="0" i="0" sz="1800" u="none" cap="none" strike="noStrike">
                <a:solidFill>
                  <a:srgbClr val="953734"/>
                </a:solidFill>
                <a:latin typeface="Arial"/>
                <a:ea typeface="Arial"/>
                <a:cs typeface="Arial"/>
                <a:sym typeface="Arial"/>
              </a:defRPr>
            </a:lvl3pPr>
            <a:lvl4pPr indent="-330200" lvl="3" marL="1828800" marR="0" algn="l">
              <a:lnSpc>
                <a:spcPct val="100000"/>
              </a:lnSpc>
              <a:spcBef>
                <a:spcPts val="320"/>
              </a:spcBef>
              <a:spcAft>
                <a:spcPts val="0"/>
              </a:spcAft>
              <a:buClr>
                <a:srgbClr val="293352"/>
              </a:buClr>
              <a:buSzPts val="1600"/>
              <a:buFont typeface="Arial"/>
              <a:buChar char="–"/>
              <a:defRPr b="0" i="0" sz="1600" u="none" cap="none" strike="noStrike">
                <a:solidFill>
                  <a:srgbClr val="293352"/>
                </a:solidFill>
                <a:latin typeface="Arial"/>
                <a:ea typeface="Arial"/>
                <a:cs typeface="Arial"/>
                <a:sym typeface="Arial"/>
              </a:defRPr>
            </a:lvl4pPr>
            <a:lvl5pPr indent="-330200" lvl="4" marL="2286000" marR="0" algn="l">
              <a:lnSpc>
                <a:spcPct val="100000"/>
              </a:lnSpc>
              <a:spcBef>
                <a:spcPts val="320"/>
              </a:spcBef>
              <a:spcAft>
                <a:spcPts val="0"/>
              </a:spcAft>
              <a:buClr>
                <a:srgbClr val="293352"/>
              </a:buClr>
              <a:buSzPts val="1600"/>
              <a:buFont typeface="Arial"/>
              <a:buChar char="»"/>
              <a:defRPr b="0" i="0" sz="1600" u="none" cap="none" strike="noStrike">
                <a:solidFill>
                  <a:srgbClr val="293352"/>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7" name="Google Shape;27;p15"/>
          <p:cNvSpPr txBox="1"/>
          <p:nvPr>
            <p:ph idx="10" type="dt"/>
          </p:nvPr>
        </p:nvSpPr>
        <p:spPr>
          <a:xfrm>
            <a:off x="381000" y="4812506"/>
            <a:ext cx="2133600" cy="2739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15"/>
          <p:cNvSpPr txBox="1"/>
          <p:nvPr>
            <p:ph idx="11" type="ftr"/>
          </p:nvPr>
        </p:nvSpPr>
        <p:spPr>
          <a:xfrm>
            <a:off x="3124200" y="4812506"/>
            <a:ext cx="2895600" cy="2739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15"/>
          <p:cNvSpPr txBox="1"/>
          <p:nvPr>
            <p:ph idx="12" type="sldNum"/>
          </p:nvPr>
        </p:nvSpPr>
        <p:spPr>
          <a:xfrm>
            <a:off x="6553200" y="4812506"/>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0" name="Google Shape;30;p15"/>
          <p:cNvPicPr preferRelativeResize="0"/>
          <p:nvPr/>
        </p:nvPicPr>
        <p:blipFill rotWithShape="1">
          <a:blip r:embed="rId2">
            <a:alphaModFix/>
          </a:blip>
          <a:srcRect b="0" l="0" r="0" t="0"/>
          <a:stretch/>
        </p:blipFill>
        <p:spPr>
          <a:xfrm>
            <a:off x="7295102" y="-4396"/>
            <a:ext cx="1386674" cy="40444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34"/>
          <p:cNvSpPr txBox="1"/>
          <p:nvPr>
            <p:ph type="title"/>
          </p:nvPr>
        </p:nvSpPr>
        <p:spPr>
          <a:xfrm rot="5400000">
            <a:off x="5463750" y="1371629"/>
            <a:ext cx="4388700" cy="20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953734"/>
              </a:buClr>
              <a:buSzPts val="3600"/>
              <a:buFont typeface="Georgia"/>
              <a:buNone/>
              <a:defRPr b="0" i="0" sz="3600" u="none" cap="none" strike="noStrike">
                <a:solidFill>
                  <a:srgbClr val="953734"/>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51" name="Google Shape;151;p34"/>
          <p:cNvSpPr txBox="1"/>
          <p:nvPr>
            <p:ph idx="1" type="body"/>
          </p:nvPr>
        </p:nvSpPr>
        <p:spPr>
          <a:xfrm rot="5400000">
            <a:off x="1272750" y="-609571"/>
            <a:ext cx="4388700" cy="60198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algn="l">
              <a:lnSpc>
                <a:spcPct val="100000"/>
              </a:lnSpc>
              <a:spcBef>
                <a:spcPts val="400"/>
              </a:spcBef>
              <a:spcAft>
                <a:spcPts val="0"/>
              </a:spcAft>
              <a:buClr>
                <a:srgbClr val="293352"/>
              </a:buClr>
              <a:buSzPts val="2000"/>
              <a:buFont typeface="Arial"/>
              <a:buChar char="–"/>
              <a:defRPr b="0" i="0" sz="2000" u="none" cap="none" strike="noStrike">
                <a:solidFill>
                  <a:srgbClr val="293352"/>
                </a:solidFill>
                <a:latin typeface="Arial"/>
                <a:ea typeface="Arial"/>
                <a:cs typeface="Arial"/>
                <a:sym typeface="Arial"/>
              </a:defRPr>
            </a:lvl2pPr>
            <a:lvl3pPr indent="-342900" lvl="2" marL="1371600" marR="0" algn="l">
              <a:lnSpc>
                <a:spcPct val="100000"/>
              </a:lnSpc>
              <a:spcBef>
                <a:spcPts val="360"/>
              </a:spcBef>
              <a:spcAft>
                <a:spcPts val="0"/>
              </a:spcAft>
              <a:buClr>
                <a:srgbClr val="953734"/>
              </a:buClr>
              <a:buSzPts val="1800"/>
              <a:buFont typeface="Arial"/>
              <a:buChar char="•"/>
              <a:defRPr b="0" i="0" sz="1800" u="none" cap="none" strike="noStrike">
                <a:solidFill>
                  <a:srgbClr val="953734"/>
                </a:solidFill>
                <a:latin typeface="Arial"/>
                <a:ea typeface="Arial"/>
                <a:cs typeface="Arial"/>
                <a:sym typeface="Arial"/>
              </a:defRPr>
            </a:lvl3pPr>
            <a:lvl4pPr indent="-330200" lvl="3" marL="1828800" marR="0" algn="l">
              <a:lnSpc>
                <a:spcPct val="100000"/>
              </a:lnSpc>
              <a:spcBef>
                <a:spcPts val="320"/>
              </a:spcBef>
              <a:spcAft>
                <a:spcPts val="0"/>
              </a:spcAft>
              <a:buClr>
                <a:srgbClr val="293352"/>
              </a:buClr>
              <a:buSzPts val="1600"/>
              <a:buFont typeface="Arial"/>
              <a:buChar char="–"/>
              <a:defRPr b="0" i="0" sz="1600" u="none" cap="none" strike="noStrike">
                <a:solidFill>
                  <a:srgbClr val="293352"/>
                </a:solidFill>
                <a:latin typeface="Arial"/>
                <a:ea typeface="Arial"/>
                <a:cs typeface="Arial"/>
                <a:sym typeface="Arial"/>
              </a:defRPr>
            </a:lvl4pPr>
            <a:lvl5pPr indent="-330200" lvl="4" marL="2286000" marR="0" algn="l">
              <a:lnSpc>
                <a:spcPct val="100000"/>
              </a:lnSpc>
              <a:spcBef>
                <a:spcPts val="320"/>
              </a:spcBef>
              <a:spcAft>
                <a:spcPts val="0"/>
              </a:spcAft>
              <a:buClr>
                <a:srgbClr val="293352"/>
              </a:buClr>
              <a:buSzPts val="1600"/>
              <a:buFont typeface="Arial"/>
              <a:buChar char="»"/>
              <a:defRPr b="0" i="0" sz="1600" u="none" cap="none" strike="noStrike">
                <a:solidFill>
                  <a:srgbClr val="293352"/>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2" name="Google Shape;152;p34"/>
          <p:cNvSpPr txBox="1"/>
          <p:nvPr>
            <p:ph idx="10" type="dt"/>
          </p:nvPr>
        </p:nvSpPr>
        <p:spPr>
          <a:xfrm>
            <a:off x="381000" y="4698207"/>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3" name="Google Shape;153;p34"/>
          <p:cNvSpPr txBox="1"/>
          <p:nvPr>
            <p:ph idx="11" type="ftr"/>
          </p:nvPr>
        </p:nvSpPr>
        <p:spPr>
          <a:xfrm>
            <a:off x="3124200" y="4698207"/>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4" name="Google Shape;154;p34"/>
          <p:cNvSpPr txBox="1"/>
          <p:nvPr>
            <p:ph idx="12" type="sldNum"/>
          </p:nvPr>
        </p:nvSpPr>
        <p:spPr>
          <a:xfrm>
            <a:off x="6858000" y="4698207"/>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1" name="Shape 31"/>
        <p:cNvGrpSpPr/>
        <p:nvPr/>
      </p:nvGrpSpPr>
      <p:grpSpPr>
        <a:xfrm>
          <a:off x="0" y="0"/>
          <a:ext cx="0" cy="0"/>
          <a:chOff x="0" y="0"/>
          <a:chExt cx="0" cy="0"/>
        </a:xfrm>
      </p:grpSpPr>
      <p:sp>
        <p:nvSpPr>
          <p:cNvPr id="32" name="Google Shape;32;p18"/>
          <p:cNvSpPr txBox="1"/>
          <p:nvPr>
            <p:ph type="title"/>
          </p:nvPr>
        </p:nvSpPr>
        <p:spPr>
          <a:xfrm>
            <a:off x="457200" y="400050"/>
            <a:ext cx="8229600" cy="4572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953734"/>
              </a:buClr>
              <a:buSzPts val="3600"/>
              <a:buFont typeface="Georgia"/>
              <a:buNone/>
              <a:defRPr b="0" i="0" sz="3600" u="none" cap="none" strike="noStrike">
                <a:solidFill>
                  <a:srgbClr val="953734"/>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3" name="Google Shape;33;p18"/>
          <p:cNvSpPr txBox="1"/>
          <p:nvPr>
            <p:ph idx="1" type="body"/>
          </p:nvPr>
        </p:nvSpPr>
        <p:spPr>
          <a:xfrm>
            <a:off x="457200" y="1200151"/>
            <a:ext cx="4038600" cy="3394500"/>
          </a:xfrm>
          <a:prstGeom prst="rect">
            <a:avLst/>
          </a:prstGeom>
          <a:noFill/>
          <a:ln>
            <a:noFill/>
          </a:ln>
        </p:spPr>
        <p:txBody>
          <a:bodyPr anchorCtr="0" anchor="t" bIns="45700" lIns="91425" spcFirstLastPara="1" rIns="91425" wrap="square" tIns="45700">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algn="l">
              <a:lnSpc>
                <a:spcPct val="100000"/>
              </a:lnSpc>
              <a:spcBef>
                <a:spcPts val="480"/>
              </a:spcBef>
              <a:spcAft>
                <a:spcPts val="0"/>
              </a:spcAft>
              <a:buClr>
                <a:srgbClr val="293352"/>
              </a:buClr>
              <a:buSzPts val="2400"/>
              <a:buFont typeface="Arial"/>
              <a:buChar char="–"/>
              <a:defRPr b="0" i="0" sz="2400" u="none" cap="none" strike="noStrike">
                <a:solidFill>
                  <a:srgbClr val="293352"/>
                </a:solidFill>
                <a:latin typeface="Arial"/>
                <a:ea typeface="Arial"/>
                <a:cs typeface="Arial"/>
                <a:sym typeface="Arial"/>
              </a:defRPr>
            </a:lvl2pPr>
            <a:lvl3pPr indent="-355600" lvl="2" marL="1371600" marR="0" algn="l">
              <a:lnSpc>
                <a:spcPct val="100000"/>
              </a:lnSpc>
              <a:spcBef>
                <a:spcPts val="400"/>
              </a:spcBef>
              <a:spcAft>
                <a:spcPts val="0"/>
              </a:spcAft>
              <a:buClr>
                <a:srgbClr val="953734"/>
              </a:buClr>
              <a:buSzPts val="2000"/>
              <a:buFont typeface="Arial"/>
              <a:buChar char="•"/>
              <a:defRPr b="0" i="0" sz="2000" u="none" cap="none" strike="noStrike">
                <a:solidFill>
                  <a:srgbClr val="953734"/>
                </a:solidFill>
                <a:latin typeface="Arial"/>
                <a:ea typeface="Arial"/>
                <a:cs typeface="Arial"/>
                <a:sym typeface="Arial"/>
              </a:defRPr>
            </a:lvl3pPr>
            <a:lvl4pPr indent="-342900" lvl="3" marL="1828800" marR="0" algn="l">
              <a:lnSpc>
                <a:spcPct val="100000"/>
              </a:lnSpc>
              <a:spcBef>
                <a:spcPts val="360"/>
              </a:spcBef>
              <a:spcAft>
                <a:spcPts val="0"/>
              </a:spcAft>
              <a:buClr>
                <a:srgbClr val="293352"/>
              </a:buClr>
              <a:buSzPts val="1800"/>
              <a:buFont typeface="Arial"/>
              <a:buChar char="–"/>
              <a:defRPr b="0" i="0" sz="1800" u="none" cap="none" strike="noStrike">
                <a:solidFill>
                  <a:srgbClr val="293352"/>
                </a:solidFill>
                <a:latin typeface="Arial"/>
                <a:ea typeface="Arial"/>
                <a:cs typeface="Arial"/>
                <a:sym typeface="Arial"/>
              </a:defRPr>
            </a:lvl4pPr>
            <a:lvl5pPr indent="-342900" lvl="4" marL="2286000" marR="0" algn="l">
              <a:lnSpc>
                <a:spcPct val="100000"/>
              </a:lnSpc>
              <a:spcBef>
                <a:spcPts val="360"/>
              </a:spcBef>
              <a:spcAft>
                <a:spcPts val="0"/>
              </a:spcAft>
              <a:buClr>
                <a:srgbClr val="293352"/>
              </a:buClr>
              <a:buSzPts val="1800"/>
              <a:buFont typeface="Arial"/>
              <a:buChar char="»"/>
              <a:defRPr b="0" i="0" sz="1800" u="none" cap="none" strike="noStrike">
                <a:solidFill>
                  <a:srgbClr val="293352"/>
                </a:solidFill>
                <a:latin typeface="Arial"/>
                <a:ea typeface="Arial"/>
                <a:cs typeface="Arial"/>
                <a:sym typeface="Arial"/>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4" name="Google Shape;34;p18"/>
          <p:cNvSpPr txBox="1"/>
          <p:nvPr>
            <p:ph idx="2" type="body"/>
          </p:nvPr>
        </p:nvSpPr>
        <p:spPr>
          <a:xfrm>
            <a:off x="4648200" y="1200151"/>
            <a:ext cx="4038600" cy="3394500"/>
          </a:xfrm>
          <a:prstGeom prst="rect">
            <a:avLst/>
          </a:prstGeom>
          <a:noFill/>
          <a:ln>
            <a:noFill/>
          </a:ln>
        </p:spPr>
        <p:txBody>
          <a:bodyPr anchorCtr="0" anchor="t" bIns="45700" lIns="91425" spcFirstLastPara="1" rIns="91425" wrap="square" tIns="45700">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algn="l">
              <a:lnSpc>
                <a:spcPct val="100000"/>
              </a:lnSpc>
              <a:spcBef>
                <a:spcPts val="480"/>
              </a:spcBef>
              <a:spcAft>
                <a:spcPts val="0"/>
              </a:spcAft>
              <a:buClr>
                <a:srgbClr val="293352"/>
              </a:buClr>
              <a:buSzPts val="2400"/>
              <a:buFont typeface="Arial"/>
              <a:buChar char="–"/>
              <a:defRPr b="0" i="0" sz="2400" u="none" cap="none" strike="noStrike">
                <a:solidFill>
                  <a:srgbClr val="293352"/>
                </a:solidFill>
                <a:latin typeface="Arial"/>
                <a:ea typeface="Arial"/>
                <a:cs typeface="Arial"/>
                <a:sym typeface="Arial"/>
              </a:defRPr>
            </a:lvl2pPr>
            <a:lvl3pPr indent="-355600" lvl="2" marL="1371600" marR="0" algn="l">
              <a:lnSpc>
                <a:spcPct val="100000"/>
              </a:lnSpc>
              <a:spcBef>
                <a:spcPts val="400"/>
              </a:spcBef>
              <a:spcAft>
                <a:spcPts val="0"/>
              </a:spcAft>
              <a:buClr>
                <a:srgbClr val="953734"/>
              </a:buClr>
              <a:buSzPts val="2000"/>
              <a:buFont typeface="Arial"/>
              <a:buChar char="•"/>
              <a:defRPr b="0" i="0" sz="2000" u="none" cap="none" strike="noStrike">
                <a:solidFill>
                  <a:srgbClr val="953734"/>
                </a:solidFill>
                <a:latin typeface="Arial"/>
                <a:ea typeface="Arial"/>
                <a:cs typeface="Arial"/>
                <a:sym typeface="Arial"/>
              </a:defRPr>
            </a:lvl3pPr>
            <a:lvl4pPr indent="-342900" lvl="3" marL="1828800" marR="0" algn="l">
              <a:lnSpc>
                <a:spcPct val="100000"/>
              </a:lnSpc>
              <a:spcBef>
                <a:spcPts val="360"/>
              </a:spcBef>
              <a:spcAft>
                <a:spcPts val="0"/>
              </a:spcAft>
              <a:buClr>
                <a:srgbClr val="293352"/>
              </a:buClr>
              <a:buSzPts val="1800"/>
              <a:buFont typeface="Arial"/>
              <a:buChar char="–"/>
              <a:defRPr b="0" i="0" sz="1800" u="none" cap="none" strike="noStrike">
                <a:solidFill>
                  <a:srgbClr val="293352"/>
                </a:solidFill>
                <a:latin typeface="Arial"/>
                <a:ea typeface="Arial"/>
                <a:cs typeface="Arial"/>
                <a:sym typeface="Arial"/>
              </a:defRPr>
            </a:lvl4pPr>
            <a:lvl5pPr indent="-342900" lvl="4" marL="2286000" marR="0" algn="l">
              <a:lnSpc>
                <a:spcPct val="100000"/>
              </a:lnSpc>
              <a:spcBef>
                <a:spcPts val="360"/>
              </a:spcBef>
              <a:spcAft>
                <a:spcPts val="0"/>
              </a:spcAft>
              <a:buClr>
                <a:srgbClr val="293352"/>
              </a:buClr>
              <a:buSzPts val="1800"/>
              <a:buFont typeface="Arial"/>
              <a:buChar char="»"/>
              <a:defRPr b="0" i="0" sz="1800" u="none" cap="none" strike="noStrike">
                <a:solidFill>
                  <a:srgbClr val="293352"/>
                </a:solidFill>
                <a:latin typeface="Arial"/>
                <a:ea typeface="Arial"/>
                <a:cs typeface="Arial"/>
                <a:sym typeface="Arial"/>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 name="Google Shape;35;p18"/>
          <p:cNvSpPr txBox="1"/>
          <p:nvPr>
            <p:ph idx="10" type="dt"/>
          </p:nvPr>
        </p:nvSpPr>
        <p:spPr>
          <a:xfrm>
            <a:off x="381000" y="4812506"/>
            <a:ext cx="2133600" cy="2739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6" name="Google Shape;36;p18"/>
          <p:cNvSpPr txBox="1"/>
          <p:nvPr>
            <p:ph idx="11" type="ftr"/>
          </p:nvPr>
        </p:nvSpPr>
        <p:spPr>
          <a:xfrm>
            <a:off x="3124200" y="4812506"/>
            <a:ext cx="2895600" cy="2739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7" name="Google Shape;37;p18"/>
          <p:cNvSpPr txBox="1"/>
          <p:nvPr>
            <p:ph idx="12" type="sldNum"/>
          </p:nvPr>
        </p:nvSpPr>
        <p:spPr>
          <a:xfrm>
            <a:off x="6553200" y="4812506"/>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8" name="Shape 38"/>
        <p:cNvGrpSpPr/>
        <p:nvPr/>
      </p:nvGrpSpPr>
      <p:grpSpPr>
        <a:xfrm>
          <a:off x="0" y="0"/>
          <a:ext cx="0" cy="0"/>
          <a:chOff x="0" y="0"/>
          <a:chExt cx="0" cy="0"/>
        </a:xfrm>
      </p:grpSpPr>
      <p:sp>
        <p:nvSpPr>
          <p:cNvPr id="39" name="Google Shape;39;p19"/>
          <p:cNvSpPr txBox="1"/>
          <p:nvPr>
            <p:ph type="title"/>
          </p:nvPr>
        </p:nvSpPr>
        <p:spPr>
          <a:xfrm>
            <a:off x="457200" y="400050"/>
            <a:ext cx="8229600" cy="4572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953734"/>
              </a:buClr>
              <a:buSzPts val="3600"/>
              <a:buFont typeface="Georgia"/>
              <a:buNone/>
              <a:defRPr b="0" i="0" sz="3600" u="none" cap="none" strike="noStrike">
                <a:solidFill>
                  <a:srgbClr val="953734"/>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0" name="Google Shape;40;p19"/>
          <p:cNvSpPr txBox="1"/>
          <p:nvPr>
            <p:ph idx="1" type="body"/>
          </p:nvPr>
        </p:nvSpPr>
        <p:spPr>
          <a:xfrm>
            <a:off x="457200" y="1151335"/>
            <a:ext cx="4040100" cy="479700"/>
          </a:xfrm>
          <a:prstGeom prst="rect">
            <a:avLst/>
          </a:prstGeom>
          <a:noFill/>
          <a:ln>
            <a:noFill/>
          </a:ln>
        </p:spPr>
        <p:txBody>
          <a:bodyPr anchorCtr="0" anchor="b" bIns="45700" lIns="91425" spcFirstLastPara="1" rIns="91425" wrap="square" tIns="45700">
            <a:noAutofit/>
          </a:bodyPr>
          <a:lstStyle>
            <a:lvl1pPr indent="-228600" lvl="0" marL="457200" marR="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algn="l">
              <a:lnSpc>
                <a:spcPct val="100000"/>
              </a:lnSpc>
              <a:spcBef>
                <a:spcPts val="400"/>
              </a:spcBef>
              <a:spcAft>
                <a:spcPts val="0"/>
              </a:spcAft>
              <a:buClr>
                <a:srgbClr val="293352"/>
              </a:buClr>
              <a:buSzPts val="2000"/>
              <a:buFont typeface="Arial"/>
              <a:buNone/>
              <a:defRPr b="1" i="0" sz="2000" u="none" cap="none" strike="noStrike">
                <a:solidFill>
                  <a:srgbClr val="293352"/>
                </a:solidFill>
                <a:latin typeface="Arial"/>
                <a:ea typeface="Arial"/>
                <a:cs typeface="Arial"/>
                <a:sym typeface="Arial"/>
              </a:defRPr>
            </a:lvl2pPr>
            <a:lvl3pPr indent="-228600" lvl="2" marL="1371600" marR="0" algn="l">
              <a:lnSpc>
                <a:spcPct val="100000"/>
              </a:lnSpc>
              <a:spcBef>
                <a:spcPts val="360"/>
              </a:spcBef>
              <a:spcAft>
                <a:spcPts val="0"/>
              </a:spcAft>
              <a:buClr>
                <a:srgbClr val="953734"/>
              </a:buClr>
              <a:buSzPts val="1800"/>
              <a:buFont typeface="Arial"/>
              <a:buNone/>
              <a:defRPr b="1" i="0" sz="1800" u="none" cap="none" strike="noStrike">
                <a:solidFill>
                  <a:srgbClr val="953734"/>
                </a:solidFill>
                <a:latin typeface="Arial"/>
                <a:ea typeface="Arial"/>
                <a:cs typeface="Arial"/>
                <a:sym typeface="Arial"/>
              </a:defRPr>
            </a:lvl3pPr>
            <a:lvl4pPr indent="-228600" lvl="3" marL="1828800" marR="0" algn="l">
              <a:lnSpc>
                <a:spcPct val="100000"/>
              </a:lnSpc>
              <a:spcBef>
                <a:spcPts val="320"/>
              </a:spcBef>
              <a:spcAft>
                <a:spcPts val="0"/>
              </a:spcAft>
              <a:buClr>
                <a:srgbClr val="293352"/>
              </a:buClr>
              <a:buSzPts val="1600"/>
              <a:buFont typeface="Arial"/>
              <a:buNone/>
              <a:defRPr b="1" i="0" sz="1600" u="none" cap="none" strike="noStrike">
                <a:solidFill>
                  <a:srgbClr val="293352"/>
                </a:solidFill>
                <a:latin typeface="Arial"/>
                <a:ea typeface="Arial"/>
                <a:cs typeface="Arial"/>
                <a:sym typeface="Arial"/>
              </a:defRPr>
            </a:lvl4pPr>
            <a:lvl5pPr indent="-228600" lvl="4" marL="2286000" marR="0" algn="l">
              <a:lnSpc>
                <a:spcPct val="100000"/>
              </a:lnSpc>
              <a:spcBef>
                <a:spcPts val="320"/>
              </a:spcBef>
              <a:spcAft>
                <a:spcPts val="0"/>
              </a:spcAft>
              <a:buClr>
                <a:srgbClr val="293352"/>
              </a:buClr>
              <a:buSzPts val="1600"/>
              <a:buFont typeface="Arial"/>
              <a:buNone/>
              <a:defRPr b="1" i="0" sz="1600" u="none" cap="none" strike="noStrike">
                <a:solidFill>
                  <a:srgbClr val="293352"/>
                </a:solidFill>
                <a:latin typeface="Arial"/>
                <a:ea typeface="Arial"/>
                <a:cs typeface="Arial"/>
                <a:sym typeface="Arial"/>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41" name="Google Shape;41;p19"/>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algn="l">
              <a:lnSpc>
                <a:spcPct val="100000"/>
              </a:lnSpc>
              <a:spcBef>
                <a:spcPts val="400"/>
              </a:spcBef>
              <a:spcAft>
                <a:spcPts val="0"/>
              </a:spcAft>
              <a:buClr>
                <a:srgbClr val="293352"/>
              </a:buClr>
              <a:buSzPts val="2000"/>
              <a:buFont typeface="Arial"/>
              <a:buChar char="–"/>
              <a:defRPr b="0" i="0" sz="2000" u="none" cap="none" strike="noStrike">
                <a:solidFill>
                  <a:srgbClr val="293352"/>
                </a:solidFill>
                <a:latin typeface="Arial"/>
                <a:ea typeface="Arial"/>
                <a:cs typeface="Arial"/>
                <a:sym typeface="Arial"/>
              </a:defRPr>
            </a:lvl2pPr>
            <a:lvl3pPr indent="-342900" lvl="2" marL="1371600" marR="0" algn="l">
              <a:lnSpc>
                <a:spcPct val="100000"/>
              </a:lnSpc>
              <a:spcBef>
                <a:spcPts val="360"/>
              </a:spcBef>
              <a:spcAft>
                <a:spcPts val="0"/>
              </a:spcAft>
              <a:buClr>
                <a:srgbClr val="953734"/>
              </a:buClr>
              <a:buSzPts val="1800"/>
              <a:buFont typeface="Arial"/>
              <a:buChar char="•"/>
              <a:defRPr b="0" i="0" sz="1800" u="none" cap="none" strike="noStrike">
                <a:solidFill>
                  <a:srgbClr val="953734"/>
                </a:solidFill>
                <a:latin typeface="Arial"/>
                <a:ea typeface="Arial"/>
                <a:cs typeface="Arial"/>
                <a:sym typeface="Arial"/>
              </a:defRPr>
            </a:lvl3pPr>
            <a:lvl4pPr indent="-330200" lvl="3" marL="1828800" marR="0" algn="l">
              <a:lnSpc>
                <a:spcPct val="100000"/>
              </a:lnSpc>
              <a:spcBef>
                <a:spcPts val="320"/>
              </a:spcBef>
              <a:spcAft>
                <a:spcPts val="0"/>
              </a:spcAft>
              <a:buClr>
                <a:srgbClr val="293352"/>
              </a:buClr>
              <a:buSzPts val="1600"/>
              <a:buFont typeface="Arial"/>
              <a:buChar char="–"/>
              <a:defRPr b="0" i="0" sz="1600" u="none" cap="none" strike="noStrike">
                <a:solidFill>
                  <a:srgbClr val="293352"/>
                </a:solidFill>
                <a:latin typeface="Arial"/>
                <a:ea typeface="Arial"/>
                <a:cs typeface="Arial"/>
                <a:sym typeface="Arial"/>
              </a:defRPr>
            </a:lvl4pPr>
            <a:lvl5pPr indent="-330200" lvl="4" marL="2286000" marR="0" algn="l">
              <a:lnSpc>
                <a:spcPct val="100000"/>
              </a:lnSpc>
              <a:spcBef>
                <a:spcPts val="320"/>
              </a:spcBef>
              <a:spcAft>
                <a:spcPts val="0"/>
              </a:spcAft>
              <a:buClr>
                <a:srgbClr val="293352"/>
              </a:buClr>
              <a:buSzPts val="1600"/>
              <a:buFont typeface="Arial"/>
              <a:buChar char="»"/>
              <a:defRPr b="0" i="0" sz="1600" u="none" cap="none" strike="noStrike">
                <a:solidFill>
                  <a:srgbClr val="293352"/>
                </a:solidFill>
                <a:latin typeface="Arial"/>
                <a:ea typeface="Arial"/>
                <a:cs typeface="Arial"/>
                <a:sym typeface="Arial"/>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42" name="Google Shape;42;p19"/>
          <p:cNvSpPr txBox="1"/>
          <p:nvPr>
            <p:ph idx="3" type="body"/>
          </p:nvPr>
        </p:nvSpPr>
        <p:spPr>
          <a:xfrm>
            <a:off x="4645027" y="1151335"/>
            <a:ext cx="4041900" cy="479700"/>
          </a:xfrm>
          <a:prstGeom prst="rect">
            <a:avLst/>
          </a:prstGeom>
          <a:noFill/>
          <a:ln>
            <a:noFill/>
          </a:ln>
        </p:spPr>
        <p:txBody>
          <a:bodyPr anchorCtr="0" anchor="b" bIns="45700" lIns="91425" spcFirstLastPara="1" rIns="91425" wrap="square" tIns="45700">
            <a:noAutofit/>
          </a:bodyPr>
          <a:lstStyle>
            <a:lvl1pPr indent="-228600" lvl="0" marL="457200" marR="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algn="l">
              <a:lnSpc>
                <a:spcPct val="100000"/>
              </a:lnSpc>
              <a:spcBef>
                <a:spcPts val="400"/>
              </a:spcBef>
              <a:spcAft>
                <a:spcPts val="0"/>
              </a:spcAft>
              <a:buClr>
                <a:srgbClr val="293352"/>
              </a:buClr>
              <a:buSzPts val="2000"/>
              <a:buFont typeface="Arial"/>
              <a:buNone/>
              <a:defRPr b="1" i="0" sz="2000" u="none" cap="none" strike="noStrike">
                <a:solidFill>
                  <a:srgbClr val="293352"/>
                </a:solidFill>
                <a:latin typeface="Arial"/>
                <a:ea typeface="Arial"/>
                <a:cs typeface="Arial"/>
                <a:sym typeface="Arial"/>
              </a:defRPr>
            </a:lvl2pPr>
            <a:lvl3pPr indent="-228600" lvl="2" marL="1371600" marR="0" algn="l">
              <a:lnSpc>
                <a:spcPct val="100000"/>
              </a:lnSpc>
              <a:spcBef>
                <a:spcPts val="360"/>
              </a:spcBef>
              <a:spcAft>
                <a:spcPts val="0"/>
              </a:spcAft>
              <a:buClr>
                <a:srgbClr val="953734"/>
              </a:buClr>
              <a:buSzPts val="1800"/>
              <a:buFont typeface="Arial"/>
              <a:buNone/>
              <a:defRPr b="1" i="0" sz="1800" u="none" cap="none" strike="noStrike">
                <a:solidFill>
                  <a:srgbClr val="953734"/>
                </a:solidFill>
                <a:latin typeface="Arial"/>
                <a:ea typeface="Arial"/>
                <a:cs typeface="Arial"/>
                <a:sym typeface="Arial"/>
              </a:defRPr>
            </a:lvl3pPr>
            <a:lvl4pPr indent="-228600" lvl="3" marL="1828800" marR="0" algn="l">
              <a:lnSpc>
                <a:spcPct val="100000"/>
              </a:lnSpc>
              <a:spcBef>
                <a:spcPts val="320"/>
              </a:spcBef>
              <a:spcAft>
                <a:spcPts val="0"/>
              </a:spcAft>
              <a:buClr>
                <a:srgbClr val="293352"/>
              </a:buClr>
              <a:buSzPts val="1600"/>
              <a:buFont typeface="Arial"/>
              <a:buNone/>
              <a:defRPr b="1" i="0" sz="1600" u="none" cap="none" strike="noStrike">
                <a:solidFill>
                  <a:srgbClr val="293352"/>
                </a:solidFill>
                <a:latin typeface="Arial"/>
                <a:ea typeface="Arial"/>
                <a:cs typeface="Arial"/>
                <a:sym typeface="Arial"/>
              </a:defRPr>
            </a:lvl4pPr>
            <a:lvl5pPr indent="-228600" lvl="4" marL="2286000" marR="0" algn="l">
              <a:lnSpc>
                <a:spcPct val="100000"/>
              </a:lnSpc>
              <a:spcBef>
                <a:spcPts val="320"/>
              </a:spcBef>
              <a:spcAft>
                <a:spcPts val="0"/>
              </a:spcAft>
              <a:buClr>
                <a:srgbClr val="293352"/>
              </a:buClr>
              <a:buSzPts val="1600"/>
              <a:buFont typeface="Arial"/>
              <a:buNone/>
              <a:defRPr b="1" i="0" sz="1600" u="none" cap="none" strike="noStrike">
                <a:solidFill>
                  <a:srgbClr val="293352"/>
                </a:solidFill>
                <a:latin typeface="Arial"/>
                <a:ea typeface="Arial"/>
                <a:cs typeface="Arial"/>
                <a:sym typeface="Arial"/>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43" name="Google Shape;43;p19"/>
          <p:cNvSpPr txBox="1"/>
          <p:nvPr>
            <p:ph idx="4" type="body"/>
          </p:nvPr>
        </p:nvSpPr>
        <p:spPr>
          <a:xfrm>
            <a:off x="4645027" y="1631156"/>
            <a:ext cx="4041900" cy="2963400"/>
          </a:xfrm>
          <a:prstGeom prst="rect">
            <a:avLst/>
          </a:prstGeom>
          <a:noFill/>
          <a:ln>
            <a:noFill/>
          </a:ln>
        </p:spPr>
        <p:txBody>
          <a:bodyPr anchorCtr="0" anchor="t" bIns="45700" lIns="91425" spcFirstLastPara="1" rIns="91425" wrap="square" tIns="45700">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algn="l">
              <a:lnSpc>
                <a:spcPct val="100000"/>
              </a:lnSpc>
              <a:spcBef>
                <a:spcPts val="400"/>
              </a:spcBef>
              <a:spcAft>
                <a:spcPts val="0"/>
              </a:spcAft>
              <a:buClr>
                <a:srgbClr val="293352"/>
              </a:buClr>
              <a:buSzPts val="2000"/>
              <a:buFont typeface="Arial"/>
              <a:buChar char="–"/>
              <a:defRPr b="0" i="0" sz="2000" u="none" cap="none" strike="noStrike">
                <a:solidFill>
                  <a:srgbClr val="293352"/>
                </a:solidFill>
                <a:latin typeface="Arial"/>
                <a:ea typeface="Arial"/>
                <a:cs typeface="Arial"/>
                <a:sym typeface="Arial"/>
              </a:defRPr>
            </a:lvl2pPr>
            <a:lvl3pPr indent="-342900" lvl="2" marL="1371600" marR="0" algn="l">
              <a:lnSpc>
                <a:spcPct val="100000"/>
              </a:lnSpc>
              <a:spcBef>
                <a:spcPts val="360"/>
              </a:spcBef>
              <a:spcAft>
                <a:spcPts val="0"/>
              </a:spcAft>
              <a:buClr>
                <a:srgbClr val="953734"/>
              </a:buClr>
              <a:buSzPts val="1800"/>
              <a:buFont typeface="Arial"/>
              <a:buChar char="•"/>
              <a:defRPr b="0" i="0" sz="1800" u="none" cap="none" strike="noStrike">
                <a:solidFill>
                  <a:srgbClr val="953734"/>
                </a:solidFill>
                <a:latin typeface="Arial"/>
                <a:ea typeface="Arial"/>
                <a:cs typeface="Arial"/>
                <a:sym typeface="Arial"/>
              </a:defRPr>
            </a:lvl3pPr>
            <a:lvl4pPr indent="-330200" lvl="3" marL="1828800" marR="0" algn="l">
              <a:lnSpc>
                <a:spcPct val="100000"/>
              </a:lnSpc>
              <a:spcBef>
                <a:spcPts val="320"/>
              </a:spcBef>
              <a:spcAft>
                <a:spcPts val="0"/>
              </a:spcAft>
              <a:buClr>
                <a:srgbClr val="293352"/>
              </a:buClr>
              <a:buSzPts val="1600"/>
              <a:buFont typeface="Arial"/>
              <a:buChar char="–"/>
              <a:defRPr b="0" i="0" sz="1600" u="none" cap="none" strike="noStrike">
                <a:solidFill>
                  <a:srgbClr val="293352"/>
                </a:solidFill>
                <a:latin typeface="Arial"/>
                <a:ea typeface="Arial"/>
                <a:cs typeface="Arial"/>
                <a:sym typeface="Arial"/>
              </a:defRPr>
            </a:lvl4pPr>
            <a:lvl5pPr indent="-330200" lvl="4" marL="2286000" marR="0" algn="l">
              <a:lnSpc>
                <a:spcPct val="100000"/>
              </a:lnSpc>
              <a:spcBef>
                <a:spcPts val="320"/>
              </a:spcBef>
              <a:spcAft>
                <a:spcPts val="0"/>
              </a:spcAft>
              <a:buClr>
                <a:srgbClr val="293352"/>
              </a:buClr>
              <a:buSzPts val="1600"/>
              <a:buFont typeface="Arial"/>
              <a:buChar char="»"/>
              <a:defRPr b="0" i="0" sz="1600" u="none" cap="none" strike="noStrike">
                <a:solidFill>
                  <a:srgbClr val="293352"/>
                </a:solidFill>
                <a:latin typeface="Arial"/>
                <a:ea typeface="Arial"/>
                <a:cs typeface="Arial"/>
                <a:sym typeface="Arial"/>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44" name="Google Shape;44;p19"/>
          <p:cNvSpPr txBox="1"/>
          <p:nvPr>
            <p:ph idx="10" type="dt"/>
          </p:nvPr>
        </p:nvSpPr>
        <p:spPr>
          <a:xfrm>
            <a:off x="381000" y="4812506"/>
            <a:ext cx="2133600" cy="2739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5" name="Google Shape;45;p19"/>
          <p:cNvSpPr txBox="1"/>
          <p:nvPr>
            <p:ph idx="11" type="ftr"/>
          </p:nvPr>
        </p:nvSpPr>
        <p:spPr>
          <a:xfrm>
            <a:off x="3124200" y="4812506"/>
            <a:ext cx="2895600" cy="2739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6" name="Google Shape;46;p19"/>
          <p:cNvSpPr txBox="1"/>
          <p:nvPr>
            <p:ph idx="12" type="sldNum"/>
          </p:nvPr>
        </p:nvSpPr>
        <p:spPr>
          <a:xfrm>
            <a:off x="6553200" y="4812506"/>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7" name="Shape 47"/>
        <p:cNvGrpSpPr/>
        <p:nvPr/>
      </p:nvGrpSpPr>
      <p:grpSpPr>
        <a:xfrm>
          <a:off x="0" y="0"/>
          <a:ext cx="0" cy="0"/>
          <a:chOff x="0" y="0"/>
          <a:chExt cx="0" cy="0"/>
        </a:xfrm>
      </p:grpSpPr>
      <p:sp>
        <p:nvSpPr>
          <p:cNvPr id="48" name="Google Shape;48;p20"/>
          <p:cNvSpPr txBox="1"/>
          <p:nvPr>
            <p:ph type="title"/>
          </p:nvPr>
        </p:nvSpPr>
        <p:spPr>
          <a:xfrm>
            <a:off x="457200" y="400050"/>
            <a:ext cx="8229600" cy="4572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953734"/>
              </a:buClr>
              <a:buSzPts val="3600"/>
              <a:buFont typeface="Georgia"/>
              <a:buNone/>
              <a:defRPr b="0" i="0" sz="3600" u="none" cap="none" strike="noStrike">
                <a:solidFill>
                  <a:srgbClr val="953734"/>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9" name="Google Shape;49;p20"/>
          <p:cNvSpPr txBox="1"/>
          <p:nvPr>
            <p:ph idx="10" type="dt"/>
          </p:nvPr>
        </p:nvSpPr>
        <p:spPr>
          <a:xfrm>
            <a:off x="381000" y="4812506"/>
            <a:ext cx="2133600" cy="2739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0" name="Google Shape;50;p20"/>
          <p:cNvSpPr txBox="1"/>
          <p:nvPr>
            <p:ph idx="11" type="ftr"/>
          </p:nvPr>
        </p:nvSpPr>
        <p:spPr>
          <a:xfrm>
            <a:off x="3124200" y="4812506"/>
            <a:ext cx="2895600" cy="2739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1" name="Google Shape;51;p20"/>
          <p:cNvSpPr txBox="1"/>
          <p:nvPr>
            <p:ph idx="12" type="sldNum"/>
          </p:nvPr>
        </p:nvSpPr>
        <p:spPr>
          <a:xfrm>
            <a:off x="6553200" y="4812506"/>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21"/>
          <p:cNvSpPr txBox="1"/>
          <p:nvPr>
            <p:ph idx="10" type="dt"/>
          </p:nvPr>
        </p:nvSpPr>
        <p:spPr>
          <a:xfrm>
            <a:off x="381000" y="4812506"/>
            <a:ext cx="2133600" cy="2739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4" name="Google Shape;54;p21"/>
          <p:cNvSpPr txBox="1"/>
          <p:nvPr>
            <p:ph idx="11" type="ftr"/>
          </p:nvPr>
        </p:nvSpPr>
        <p:spPr>
          <a:xfrm>
            <a:off x="3124200" y="4812506"/>
            <a:ext cx="2895600" cy="2739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5" name="Google Shape;55;p21"/>
          <p:cNvSpPr txBox="1"/>
          <p:nvPr>
            <p:ph idx="12" type="sldNum"/>
          </p:nvPr>
        </p:nvSpPr>
        <p:spPr>
          <a:xfrm>
            <a:off x="6553200" y="4812506"/>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6" name="Shape 56"/>
        <p:cNvGrpSpPr/>
        <p:nvPr/>
      </p:nvGrpSpPr>
      <p:grpSpPr>
        <a:xfrm>
          <a:off x="0" y="0"/>
          <a:ext cx="0" cy="0"/>
          <a:chOff x="0" y="0"/>
          <a:chExt cx="0" cy="0"/>
        </a:xfrm>
      </p:grpSpPr>
      <p:sp>
        <p:nvSpPr>
          <p:cNvPr id="57" name="Google Shape;57;p22"/>
          <p:cNvSpPr txBox="1"/>
          <p:nvPr>
            <p:ph type="title"/>
          </p:nvPr>
        </p:nvSpPr>
        <p:spPr>
          <a:xfrm>
            <a:off x="457202" y="204787"/>
            <a:ext cx="3008400" cy="8715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rgbClr val="953734"/>
              </a:buClr>
              <a:buSzPts val="2000"/>
              <a:buFont typeface="Georgia"/>
              <a:buNone/>
              <a:defRPr b="1" i="0" sz="2000" u="none" cap="none" strike="noStrike">
                <a:solidFill>
                  <a:srgbClr val="953734"/>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8" name="Google Shape;58;p22"/>
          <p:cNvSpPr txBox="1"/>
          <p:nvPr>
            <p:ph idx="1" type="body"/>
          </p:nvPr>
        </p:nvSpPr>
        <p:spPr>
          <a:xfrm>
            <a:off x="3575050" y="204789"/>
            <a:ext cx="5111700" cy="4389900"/>
          </a:xfrm>
          <a:prstGeom prst="rect">
            <a:avLst/>
          </a:prstGeom>
          <a:noFill/>
          <a:ln>
            <a:noFill/>
          </a:ln>
        </p:spPr>
        <p:txBody>
          <a:bodyPr anchorCtr="0" anchor="t" bIns="45700" lIns="91425" spcFirstLastPara="1" rIns="91425" wrap="square" tIns="45700">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algn="l">
              <a:lnSpc>
                <a:spcPct val="100000"/>
              </a:lnSpc>
              <a:spcBef>
                <a:spcPts val="560"/>
              </a:spcBef>
              <a:spcAft>
                <a:spcPts val="0"/>
              </a:spcAft>
              <a:buClr>
                <a:srgbClr val="293352"/>
              </a:buClr>
              <a:buSzPts val="2800"/>
              <a:buFont typeface="Arial"/>
              <a:buChar char="–"/>
              <a:defRPr b="0" i="0" sz="2800" u="none" cap="none" strike="noStrike">
                <a:solidFill>
                  <a:srgbClr val="293352"/>
                </a:solidFill>
                <a:latin typeface="Arial"/>
                <a:ea typeface="Arial"/>
                <a:cs typeface="Arial"/>
                <a:sym typeface="Arial"/>
              </a:defRPr>
            </a:lvl2pPr>
            <a:lvl3pPr indent="-381000" lvl="2" marL="1371600" marR="0" algn="l">
              <a:lnSpc>
                <a:spcPct val="100000"/>
              </a:lnSpc>
              <a:spcBef>
                <a:spcPts val="480"/>
              </a:spcBef>
              <a:spcAft>
                <a:spcPts val="0"/>
              </a:spcAft>
              <a:buClr>
                <a:srgbClr val="953734"/>
              </a:buClr>
              <a:buSzPts val="2400"/>
              <a:buFont typeface="Arial"/>
              <a:buChar char="•"/>
              <a:defRPr b="0" i="0" sz="2400" u="none" cap="none" strike="noStrike">
                <a:solidFill>
                  <a:srgbClr val="953734"/>
                </a:solidFill>
                <a:latin typeface="Arial"/>
                <a:ea typeface="Arial"/>
                <a:cs typeface="Arial"/>
                <a:sym typeface="Arial"/>
              </a:defRPr>
            </a:lvl3pPr>
            <a:lvl4pPr indent="-355600" lvl="3" marL="1828800" marR="0" algn="l">
              <a:lnSpc>
                <a:spcPct val="100000"/>
              </a:lnSpc>
              <a:spcBef>
                <a:spcPts val="400"/>
              </a:spcBef>
              <a:spcAft>
                <a:spcPts val="0"/>
              </a:spcAft>
              <a:buClr>
                <a:srgbClr val="293352"/>
              </a:buClr>
              <a:buSzPts val="2000"/>
              <a:buFont typeface="Arial"/>
              <a:buChar char="–"/>
              <a:defRPr b="0" i="0" sz="2000" u="none" cap="none" strike="noStrike">
                <a:solidFill>
                  <a:srgbClr val="293352"/>
                </a:solidFill>
                <a:latin typeface="Arial"/>
                <a:ea typeface="Arial"/>
                <a:cs typeface="Arial"/>
                <a:sym typeface="Arial"/>
              </a:defRPr>
            </a:lvl4pPr>
            <a:lvl5pPr indent="-355600" lvl="4" marL="2286000" marR="0" algn="l">
              <a:lnSpc>
                <a:spcPct val="100000"/>
              </a:lnSpc>
              <a:spcBef>
                <a:spcPts val="400"/>
              </a:spcBef>
              <a:spcAft>
                <a:spcPts val="0"/>
              </a:spcAft>
              <a:buClr>
                <a:srgbClr val="293352"/>
              </a:buClr>
              <a:buSzPts val="2000"/>
              <a:buFont typeface="Arial"/>
              <a:buChar char="»"/>
              <a:defRPr b="0" i="0" sz="2000" u="none" cap="none" strike="noStrike">
                <a:solidFill>
                  <a:srgbClr val="293352"/>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 name="Google Shape;59;p22"/>
          <p:cNvSpPr txBox="1"/>
          <p:nvPr>
            <p:ph idx="2" type="body"/>
          </p:nvPr>
        </p:nvSpPr>
        <p:spPr>
          <a:xfrm>
            <a:off x="457202" y="1076326"/>
            <a:ext cx="3008400" cy="35184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algn="l">
              <a:lnSpc>
                <a:spcPct val="100000"/>
              </a:lnSpc>
              <a:spcBef>
                <a:spcPts val="240"/>
              </a:spcBef>
              <a:spcAft>
                <a:spcPts val="0"/>
              </a:spcAft>
              <a:buClr>
                <a:srgbClr val="293352"/>
              </a:buClr>
              <a:buSzPts val="1200"/>
              <a:buFont typeface="Arial"/>
              <a:buNone/>
              <a:defRPr b="0" i="0" sz="1200" u="none" cap="none" strike="noStrike">
                <a:solidFill>
                  <a:srgbClr val="293352"/>
                </a:solidFill>
                <a:latin typeface="Arial"/>
                <a:ea typeface="Arial"/>
                <a:cs typeface="Arial"/>
                <a:sym typeface="Arial"/>
              </a:defRPr>
            </a:lvl2pPr>
            <a:lvl3pPr indent="-228600" lvl="2" marL="1371600" marR="0" algn="l">
              <a:lnSpc>
                <a:spcPct val="100000"/>
              </a:lnSpc>
              <a:spcBef>
                <a:spcPts val="200"/>
              </a:spcBef>
              <a:spcAft>
                <a:spcPts val="0"/>
              </a:spcAft>
              <a:buClr>
                <a:srgbClr val="953734"/>
              </a:buClr>
              <a:buSzPts val="1000"/>
              <a:buFont typeface="Arial"/>
              <a:buNone/>
              <a:defRPr b="0" i="0" sz="1000" u="none" cap="none" strike="noStrike">
                <a:solidFill>
                  <a:srgbClr val="953734"/>
                </a:solidFill>
                <a:latin typeface="Arial"/>
                <a:ea typeface="Arial"/>
                <a:cs typeface="Arial"/>
                <a:sym typeface="Arial"/>
              </a:defRPr>
            </a:lvl3pPr>
            <a:lvl4pPr indent="-228600" lvl="3" marL="1828800" marR="0" algn="l">
              <a:lnSpc>
                <a:spcPct val="100000"/>
              </a:lnSpc>
              <a:spcBef>
                <a:spcPts val="180"/>
              </a:spcBef>
              <a:spcAft>
                <a:spcPts val="0"/>
              </a:spcAft>
              <a:buClr>
                <a:srgbClr val="293352"/>
              </a:buClr>
              <a:buSzPts val="900"/>
              <a:buFont typeface="Arial"/>
              <a:buNone/>
              <a:defRPr b="0" i="0" sz="900" u="none" cap="none" strike="noStrike">
                <a:solidFill>
                  <a:srgbClr val="293352"/>
                </a:solidFill>
                <a:latin typeface="Arial"/>
                <a:ea typeface="Arial"/>
                <a:cs typeface="Arial"/>
                <a:sym typeface="Arial"/>
              </a:defRPr>
            </a:lvl4pPr>
            <a:lvl5pPr indent="-228600" lvl="4" marL="2286000" marR="0" algn="l">
              <a:lnSpc>
                <a:spcPct val="100000"/>
              </a:lnSpc>
              <a:spcBef>
                <a:spcPts val="180"/>
              </a:spcBef>
              <a:spcAft>
                <a:spcPts val="0"/>
              </a:spcAft>
              <a:buClr>
                <a:srgbClr val="293352"/>
              </a:buClr>
              <a:buSzPts val="900"/>
              <a:buFont typeface="Arial"/>
              <a:buNone/>
              <a:defRPr b="0" i="0" sz="900" u="none" cap="none" strike="noStrike">
                <a:solidFill>
                  <a:srgbClr val="293352"/>
                </a:solidFill>
                <a:latin typeface="Arial"/>
                <a:ea typeface="Arial"/>
                <a:cs typeface="Arial"/>
                <a:sym typeface="Arial"/>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60" name="Google Shape;60;p22"/>
          <p:cNvSpPr txBox="1"/>
          <p:nvPr>
            <p:ph idx="10" type="dt"/>
          </p:nvPr>
        </p:nvSpPr>
        <p:spPr>
          <a:xfrm>
            <a:off x="381000" y="4812506"/>
            <a:ext cx="2133600" cy="2739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1" name="Google Shape;61;p22"/>
          <p:cNvSpPr txBox="1"/>
          <p:nvPr>
            <p:ph idx="11" type="ftr"/>
          </p:nvPr>
        </p:nvSpPr>
        <p:spPr>
          <a:xfrm>
            <a:off x="3124200" y="4812506"/>
            <a:ext cx="2895600" cy="2739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2" name="Google Shape;62;p22"/>
          <p:cNvSpPr txBox="1"/>
          <p:nvPr>
            <p:ph idx="12" type="sldNum"/>
          </p:nvPr>
        </p:nvSpPr>
        <p:spPr>
          <a:xfrm>
            <a:off x="6553200" y="4812506"/>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3" name="Shape 63"/>
        <p:cNvGrpSpPr/>
        <p:nvPr/>
      </p:nvGrpSpPr>
      <p:grpSpPr>
        <a:xfrm>
          <a:off x="0" y="0"/>
          <a:ext cx="0" cy="0"/>
          <a:chOff x="0" y="0"/>
          <a:chExt cx="0" cy="0"/>
        </a:xfrm>
      </p:grpSpPr>
      <p:sp>
        <p:nvSpPr>
          <p:cNvPr id="64" name="Google Shape;64;p23"/>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rgbClr val="953734"/>
              </a:buClr>
              <a:buSzPts val="2000"/>
              <a:buFont typeface="Georgia"/>
              <a:buNone/>
              <a:defRPr b="1" i="0" sz="2000" u="none" cap="none" strike="noStrike">
                <a:solidFill>
                  <a:srgbClr val="953734"/>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5" name="Google Shape;65;p23"/>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rgbClr val="293352"/>
              </a:buClr>
              <a:buSzPts val="2800"/>
              <a:buFont typeface="Arial"/>
              <a:buNone/>
              <a:defRPr b="0" i="0" sz="2800" u="none" cap="none" strike="noStrike">
                <a:solidFill>
                  <a:srgbClr val="293352"/>
                </a:solidFill>
                <a:latin typeface="Arial"/>
                <a:ea typeface="Arial"/>
                <a:cs typeface="Arial"/>
                <a:sym typeface="Arial"/>
              </a:defRPr>
            </a:lvl2pPr>
            <a:lvl3pPr lvl="2" marR="0" rtl="0" algn="l">
              <a:lnSpc>
                <a:spcPct val="100000"/>
              </a:lnSpc>
              <a:spcBef>
                <a:spcPts val="480"/>
              </a:spcBef>
              <a:spcAft>
                <a:spcPts val="0"/>
              </a:spcAft>
              <a:buClr>
                <a:srgbClr val="953734"/>
              </a:buClr>
              <a:buSzPts val="2400"/>
              <a:buFont typeface="Arial"/>
              <a:buNone/>
              <a:defRPr b="0" i="0" sz="2400" u="none" cap="none" strike="noStrike">
                <a:solidFill>
                  <a:srgbClr val="953734"/>
                </a:solidFill>
                <a:latin typeface="Arial"/>
                <a:ea typeface="Arial"/>
                <a:cs typeface="Arial"/>
                <a:sym typeface="Arial"/>
              </a:defRPr>
            </a:lvl3pPr>
            <a:lvl4pPr lvl="3" marR="0" rtl="0" algn="l">
              <a:lnSpc>
                <a:spcPct val="100000"/>
              </a:lnSpc>
              <a:spcBef>
                <a:spcPts val="400"/>
              </a:spcBef>
              <a:spcAft>
                <a:spcPts val="0"/>
              </a:spcAft>
              <a:buClr>
                <a:srgbClr val="293352"/>
              </a:buClr>
              <a:buSzPts val="2000"/>
              <a:buFont typeface="Arial"/>
              <a:buNone/>
              <a:defRPr b="0" i="0" sz="2000" u="none" cap="none" strike="noStrike">
                <a:solidFill>
                  <a:srgbClr val="293352"/>
                </a:solidFill>
                <a:latin typeface="Arial"/>
                <a:ea typeface="Arial"/>
                <a:cs typeface="Arial"/>
                <a:sym typeface="Arial"/>
              </a:defRPr>
            </a:lvl4pPr>
            <a:lvl5pPr lvl="4" marR="0" rtl="0" algn="l">
              <a:lnSpc>
                <a:spcPct val="100000"/>
              </a:lnSpc>
              <a:spcBef>
                <a:spcPts val="400"/>
              </a:spcBef>
              <a:spcAft>
                <a:spcPts val="0"/>
              </a:spcAft>
              <a:buClr>
                <a:srgbClr val="293352"/>
              </a:buClr>
              <a:buSzPts val="2000"/>
              <a:buFont typeface="Arial"/>
              <a:buNone/>
              <a:defRPr b="0" i="0" sz="2000" u="none" cap="none" strike="noStrike">
                <a:solidFill>
                  <a:srgbClr val="293352"/>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6" name="Google Shape;66;p23"/>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algn="l">
              <a:lnSpc>
                <a:spcPct val="100000"/>
              </a:lnSpc>
              <a:spcBef>
                <a:spcPts val="240"/>
              </a:spcBef>
              <a:spcAft>
                <a:spcPts val="0"/>
              </a:spcAft>
              <a:buClr>
                <a:srgbClr val="293352"/>
              </a:buClr>
              <a:buSzPts val="1200"/>
              <a:buFont typeface="Arial"/>
              <a:buNone/>
              <a:defRPr b="0" i="0" sz="1200" u="none" cap="none" strike="noStrike">
                <a:solidFill>
                  <a:srgbClr val="293352"/>
                </a:solidFill>
                <a:latin typeface="Arial"/>
                <a:ea typeface="Arial"/>
                <a:cs typeface="Arial"/>
                <a:sym typeface="Arial"/>
              </a:defRPr>
            </a:lvl2pPr>
            <a:lvl3pPr indent="-228600" lvl="2" marL="1371600" marR="0" algn="l">
              <a:lnSpc>
                <a:spcPct val="100000"/>
              </a:lnSpc>
              <a:spcBef>
                <a:spcPts val="200"/>
              </a:spcBef>
              <a:spcAft>
                <a:spcPts val="0"/>
              </a:spcAft>
              <a:buClr>
                <a:srgbClr val="953734"/>
              </a:buClr>
              <a:buSzPts val="1000"/>
              <a:buFont typeface="Arial"/>
              <a:buNone/>
              <a:defRPr b="0" i="0" sz="1000" u="none" cap="none" strike="noStrike">
                <a:solidFill>
                  <a:srgbClr val="953734"/>
                </a:solidFill>
                <a:latin typeface="Arial"/>
                <a:ea typeface="Arial"/>
                <a:cs typeface="Arial"/>
                <a:sym typeface="Arial"/>
              </a:defRPr>
            </a:lvl3pPr>
            <a:lvl4pPr indent="-228600" lvl="3" marL="1828800" marR="0" algn="l">
              <a:lnSpc>
                <a:spcPct val="100000"/>
              </a:lnSpc>
              <a:spcBef>
                <a:spcPts val="180"/>
              </a:spcBef>
              <a:spcAft>
                <a:spcPts val="0"/>
              </a:spcAft>
              <a:buClr>
                <a:srgbClr val="293352"/>
              </a:buClr>
              <a:buSzPts val="900"/>
              <a:buFont typeface="Arial"/>
              <a:buNone/>
              <a:defRPr b="0" i="0" sz="900" u="none" cap="none" strike="noStrike">
                <a:solidFill>
                  <a:srgbClr val="293352"/>
                </a:solidFill>
                <a:latin typeface="Arial"/>
                <a:ea typeface="Arial"/>
                <a:cs typeface="Arial"/>
                <a:sym typeface="Arial"/>
              </a:defRPr>
            </a:lvl4pPr>
            <a:lvl5pPr indent="-228600" lvl="4" marL="2286000" marR="0" algn="l">
              <a:lnSpc>
                <a:spcPct val="100000"/>
              </a:lnSpc>
              <a:spcBef>
                <a:spcPts val="180"/>
              </a:spcBef>
              <a:spcAft>
                <a:spcPts val="0"/>
              </a:spcAft>
              <a:buClr>
                <a:srgbClr val="293352"/>
              </a:buClr>
              <a:buSzPts val="900"/>
              <a:buFont typeface="Arial"/>
              <a:buNone/>
              <a:defRPr b="0" i="0" sz="900" u="none" cap="none" strike="noStrike">
                <a:solidFill>
                  <a:srgbClr val="293352"/>
                </a:solidFill>
                <a:latin typeface="Arial"/>
                <a:ea typeface="Arial"/>
                <a:cs typeface="Arial"/>
                <a:sym typeface="Arial"/>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67" name="Google Shape;67;p23"/>
          <p:cNvSpPr txBox="1"/>
          <p:nvPr>
            <p:ph idx="10" type="dt"/>
          </p:nvPr>
        </p:nvSpPr>
        <p:spPr>
          <a:xfrm>
            <a:off x="381000" y="4812506"/>
            <a:ext cx="2133600" cy="2739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8" name="Google Shape;68;p23"/>
          <p:cNvSpPr txBox="1"/>
          <p:nvPr>
            <p:ph idx="11" type="ftr"/>
          </p:nvPr>
        </p:nvSpPr>
        <p:spPr>
          <a:xfrm>
            <a:off x="3124200" y="4812506"/>
            <a:ext cx="2895600" cy="2739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9" name="Google Shape;69;p23"/>
          <p:cNvSpPr txBox="1"/>
          <p:nvPr>
            <p:ph idx="12" type="sldNum"/>
          </p:nvPr>
        </p:nvSpPr>
        <p:spPr>
          <a:xfrm>
            <a:off x="6553200" y="4812506"/>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0" name="Shape 70"/>
        <p:cNvGrpSpPr/>
        <p:nvPr/>
      </p:nvGrpSpPr>
      <p:grpSpPr>
        <a:xfrm>
          <a:off x="0" y="0"/>
          <a:ext cx="0" cy="0"/>
          <a:chOff x="0" y="0"/>
          <a:chExt cx="0" cy="0"/>
        </a:xfrm>
      </p:grpSpPr>
      <p:sp>
        <p:nvSpPr>
          <p:cNvPr id="71" name="Google Shape;71;p24"/>
          <p:cNvSpPr txBox="1"/>
          <p:nvPr>
            <p:ph type="title"/>
          </p:nvPr>
        </p:nvSpPr>
        <p:spPr>
          <a:xfrm>
            <a:off x="457200" y="400050"/>
            <a:ext cx="8229600" cy="4572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953734"/>
              </a:buClr>
              <a:buSzPts val="3600"/>
              <a:buFont typeface="Georgia"/>
              <a:buNone/>
              <a:defRPr b="0" i="0" sz="3600" u="none" cap="none" strike="noStrike">
                <a:solidFill>
                  <a:srgbClr val="953734"/>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2" name="Google Shape;72;p24"/>
          <p:cNvSpPr txBox="1"/>
          <p:nvPr>
            <p:ph idx="1" type="body"/>
          </p:nvPr>
        </p:nvSpPr>
        <p:spPr>
          <a:xfrm rot="5400000">
            <a:off x="2600400" y="-1285950"/>
            <a:ext cx="3943200" cy="8229600"/>
          </a:xfrm>
          <a:prstGeom prst="rect">
            <a:avLst/>
          </a:prstGeom>
          <a:noFill/>
          <a:ln>
            <a:noFill/>
          </a:ln>
        </p:spPr>
        <p:txBody>
          <a:bodyPr anchorCtr="0" anchor="t" bIns="45700" lIns="91425" spcFirstLastPara="1" rIns="91425" wrap="square" tIns="45700">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algn="l">
              <a:lnSpc>
                <a:spcPct val="100000"/>
              </a:lnSpc>
              <a:spcBef>
                <a:spcPts val="400"/>
              </a:spcBef>
              <a:spcAft>
                <a:spcPts val="0"/>
              </a:spcAft>
              <a:buClr>
                <a:srgbClr val="293352"/>
              </a:buClr>
              <a:buSzPts val="2000"/>
              <a:buFont typeface="Arial"/>
              <a:buChar char="–"/>
              <a:defRPr b="0" i="0" sz="2000" u="none" cap="none" strike="noStrike">
                <a:solidFill>
                  <a:srgbClr val="293352"/>
                </a:solidFill>
                <a:latin typeface="Arial"/>
                <a:ea typeface="Arial"/>
                <a:cs typeface="Arial"/>
                <a:sym typeface="Arial"/>
              </a:defRPr>
            </a:lvl2pPr>
            <a:lvl3pPr indent="-342900" lvl="2" marL="1371600" marR="0" algn="l">
              <a:lnSpc>
                <a:spcPct val="100000"/>
              </a:lnSpc>
              <a:spcBef>
                <a:spcPts val="360"/>
              </a:spcBef>
              <a:spcAft>
                <a:spcPts val="0"/>
              </a:spcAft>
              <a:buClr>
                <a:srgbClr val="953734"/>
              </a:buClr>
              <a:buSzPts val="1800"/>
              <a:buFont typeface="Arial"/>
              <a:buChar char="•"/>
              <a:defRPr b="0" i="0" sz="1800" u="none" cap="none" strike="noStrike">
                <a:solidFill>
                  <a:srgbClr val="953734"/>
                </a:solidFill>
                <a:latin typeface="Arial"/>
                <a:ea typeface="Arial"/>
                <a:cs typeface="Arial"/>
                <a:sym typeface="Arial"/>
              </a:defRPr>
            </a:lvl3pPr>
            <a:lvl4pPr indent="-330200" lvl="3" marL="1828800" marR="0" algn="l">
              <a:lnSpc>
                <a:spcPct val="100000"/>
              </a:lnSpc>
              <a:spcBef>
                <a:spcPts val="320"/>
              </a:spcBef>
              <a:spcAft>
                <a:spcPts val="0"/>
              </a:spcAft>
              <a:buClr>
                <a:srgbClr val="293352"/>
              </a:buClr>
              <a:buSzPts val="1600"/>
              <a:buFont typeface="Arial"/>
              <a:buChar char="–"/>
              <a:defRPr b="0" i="0" sz="1600" u="none" cap="none" strike="noStrike">
                <a:solidFill>
                  <a:srgbClr val="293352"/>
                </a:solidFill>
                <a:latin typeface="Arial"/>
                <a:ea typeface="Arial"/>
                <a:cs typeface="Arial"/>
                <a:sym typeface="Arial"/>
              </a:defRPr>
            </a:lvl4pPr>
            <a:lvl5pPr indent="-330200" lvl="4" marL="2286000" marR="0" algn="l">
              <a:lnSpc>
                <a:spcPct val="100000"/>
              </a:lnSpc>
              <a:spcBef>
                <a:spcPts val="320"/>
              </a:spcBef>
              <a:spcAft>
                <a:spcPts val="0"/>
              </a:spcAft>
              <a:buClr>
                <a:srgbClr val="293352"/>
              </a:buClr>
              <a:buSzPts val="1600"/>
              <a:buFont typeface="Arial"/>
              <a:buChar char="»"/>
              <a:defRPr b="0" i="0" sz="1600" u="none" cap="none" strike="noStrike">
                <a:solidFill>
                  <a:srgbClr val="293352"/>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 name="Google Shape;73;p24"/>
          <p:cNvSpPr txBox="1"/>
          <p:nvPr>
            <p:ph idx="10" type="dt"/>
          </p:nvPr>
        </p:nvSpPr>
        <p:spPr>
          <a:xfrm>
            <a:off x="381000" y="4812506"/>
            <a:ext cx="2133600" cy="2739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4" name="Google Shape;74;p24"/>
          <p:cNvSpPr txBox="1"/>
          <p:nvPr>
            <p:ph idx="11" type="ftr"/>
          </p:nvPr>
        </p:nvSpPr>
        <p:spPr>
          <a:xfrm>
            <a:off x="3124200" y="4812506"/>
            <a:ext cx="2895600" cy="2739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2201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5" name="Google Shape;75;p24"/>
          <p:cNvSpPr txBox="1"/>
          <p:nvPr>
            <p:ph idx="12" type="sldNum"/>
          </p:nvPr>
        </p:nvSpPr>
        <p:spPr>
          <a:xfrm>
            <a:off x="6553200" y="4812506"/>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1.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457200" y="400050"/>
            <a:ext cx="8229600" cy="4572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953734"/>
              </a:buClr>
              <a:buSzPts val="3600"/>
              <a:buFont typeface="Georgia"/>
              <a:buNone/>
              <a:defRPr b="0" i="0" sz="3600" u="none" cap="none" strike="noStrike">
                <a:solidFill>
                  <a:srgbClr val="953734"/>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3"/>
          <p:cNvSpPr txBox="1"/>
          <p:nvPr>
            <p:ph idx="1" type="body"/>
          </p:nvPr>
        </p:nvSpPr>
        <p:spPr>
          <a:xfrm>
            <a:off x="457200" y="857250"/>
            <a:ext cx="8229600" cy="3943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rgbClr val="293352"/>
              </a:buClr>
              <a:buSzPts val="2000"/>
              <a:buFont typeface="Arial"/>
              <a:buChar char="–"/>
              <a:defRPr b="0" i="0" sz="2000" u="none" cap="none" strike="noStrike">
                <a:solidFill>
                  <a:srgbClr val="293352"/>
                </a:solidFill>
                <a:latin typeface="Arial"/>
                <a:ea typeface="Arial"/>
                <a:cs typeface="Arial"/>
                <a:sym typeface="Arial"/>
              </a:defRPr>
            </a:lvl2pPr>
            <a:lvl3pPr indent="-342900" lvl="2" marL="1371600" marR="0" rtl="0" algn="l">
              <a:lnSpc>
                <a:spcPct val="100000"/>
              </a:lnSpc>
              <a:spcBef>
                <a:spcPts val="360"/>
              </a:spcBef>
              <a:spcAft>
                <a:spcPts val="0"/>
              </a:spcAft>
              <a:buClr>
                <a:srgbClr val="953734"/>
              </a:buClr>
              <a:buSzPts val="1800"/>
              <a:buFont typeface="Arial"/>
              <a:buChar char="•"/>
              <a:defRPr b="0" i="0" sz="1800" u="none" cap="none" strike="noStrike">
                <a:solidFill>
                  <a:srgbClr val="953734"/>
                </a:solidFill>
                <a:latin typeface="Arial"/>
                <a:ea typeface="Arial"/>
                <a:cs typeface="Arial"/>
                <a:sym typeface="Arial"/>
              </a:defRPr>
            </a:lvl3pPr>
            <a:lvl4pPr indent="-330200" lvl="3" marL="1828800" marR="0" rtl="0" algn="l">
              <a:lnSpc>
                <a:spcPct val="100000"/>
              </a:lnSpc>
              <a:spcBef>
                <a:spcPts val="320"/>
              </a:spcBef>
              <a:spcAft>
                <a:spcPts val="0"/>
              </a:spcAft>
              <a:buClr>
                <a:srgbClr val="293352"/>
              </a:buClr>
              <a:buSzPts val="1600"/>
              <a:buFont typeface="Arial"/>
              <a:buChar char="–"/>
              <a:defRPr b="0" i="0" sz="1600" u="none" cap="none" strike="noStrike">
                <a:solidFill>
                  <a:srgbClr val="293352"/>
                </a:solidFill>
                <a:latin typeface="Arial"/>
                <a:ea typeface="Arial"/>
                <a:cs typeface="Arial"/>
                <a:sym typeface="Arial"/>
              </a:defRPr>
            </a:lvl4pPr>
            <a:lvl5pPr indent="-330200" lvl="4" marL="2286000" marR="0" rtl="0" algn="l">
              <a:lnSpc>
                <a:spcPct val="100000"/>
              </a:lnSpc>
              <a:spcBef>
                <a:spcPts val="320"/>
              </a:spcBef>
              <a:spcAft>
                <a:spcPts val="0"/>
              </a:spcAft>
              <a:buClr>
                <a:srgbClr val="293352"/>
              </a:buClr>
              <a:buSzPts val="1600"/>
              <a:buFont typeface="Arial"/>
              <a:buChar char="»"/>
              <a:defRPr b="0" i="0" sz="1600" u="none" cap="none" strike="noStrike">
                <a:solidFill>
                  <a:srgbClr val="29335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3"/>
          <p:cNvSpPr txBox="1"/>
          <p:nvPr>
            <p:ph idx="10" type="dt"/>
          </p:nvPr>
        </p:nvSpPr>
        <p:spPr>
          <a:xfrm>
            <a:off x="381000" y="4812506"/>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2201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3"/>
          <p:cNvSpPr txBox="1"/>
          <p:nvPr>
            <p:ph idx="11" type="ftr"/>
          </p:nvPr>
        </p:nvSpPr>
        <p:spPr>
          <a:xfrm>
            <a:off x="3124200" y="4812506"/>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2201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3"/>
          <p:cNvSpPr txBox="1"/>
          <p:nvPr>
            <p:ph idx="12" type="sldNum"/>
          </p:nvPr>
        </p:nvSpPr>
        <p:spPr>
          <a:xfrm>
            <a:off x="6553200" y="4812506"/>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3"/>
          <p:cNvSpPr/>
          <p:nvPr/>
        </p:nvSpPr>
        <p:spPr>
          <a:xfrm>
            <a:off x="0" y="0"/>
            <a:ext cx="9144000" cy="399900"/>
          </a:xfrm>
          <a:prstGeom prst="rect">
            <a:avLst/>
          </a:prstGeom>
          <a:solidFill>
            <a:srgbClr val="2933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3"/>
          <p:cNvSpPr/>
          <p:nvPr/>
        </p:nvSpPr>
        <p:spPr>
          <a:xfrm>
            <a:off x="0" y="5057775"/>
            <a:ext cx="9151800" cy="85800"/>
          </a:xfrm>
          <a:prstGeom prst="rect">
            <a:avLst/>
          </a:prstGeom>
          <a:solidFill>
            <a:srgbClr val="2933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logo_white.png" id="17" name="Google Shape;17;p13"/>
          <p:cNvPicPr preferRelativeResize="0"/>
          <p:nvPr/>
        </p:nvPicPr>
        <p:blipFill rotWithShape="1">
          <a:blip r:embed="rId1">
            <a:alphaModFix/>
          </a:blip>
          <a:srcRect b="4812" l="0" r="0" t="2922"/>
          <a:stretch/>
        </p:blipFill>
        <p:spPr>
          <a:xfrm>
            <a:off x="2" y="1"/>
            <a:ext cx="1752598" cy="38349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2" name="Shape 82"/>
        <p:cNvGrpSpPr/>
        <p:nvPr/>
      </p:nvGrpSpPr>
      <p:grpSpPr>
        <a:xfrm>
          <a:off x="0" y="0"/>
          <a:ext cx="0" cy="0"/>
          <a:chOff x="0" y="0"/>
          <a:chExt cx="0" cy="0"/>
        </a:xfrm>
      </p:grpSpPr>
      <p:sp>
        <p:nvSpPr>
          <p:cNvPr id="83" name="Google Shape;83;p16"/>
          <p:cNvSpPr txBox="1"/>
          <p:nvPr>
            <p:ph type="title"/>
          </p:nvPr>
        </p:nvSpPr>
        <p:spPr>
          <a:xfrm>
            <a:off x="457200" y="400050"/>
            <a:ext cx="8229600" cy="4572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953734"/>
              </a:buClr>
              <a:buSzPts val="3600"/>
              <a:buFont typeface="Georgia"/>
              <a:buNone/>
              <a:defRPr b="0" i="0" sz="3600" u="none" cap="none" strike="noStrike">
                <a:solidFill>
                  <a:srgbClr val="953734"/>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 name="Google Shape;84;p16"/>
          <p:cNvSpPr txBox="1"/>
          <p:nvPr>
            <p:ph idx="1" type="body"/>
          </p:nvPr>
        </p:nvSpPr>
        <p:spPr>
          <a:xfrm>
            <a:off x="457200" y="857250"/>
            <a:ext cx="8229600" cy="38289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rgbClr val="293352"/>
              </a:buClr>
              <a:buSzPts val="2000"/>
              <a:buFont typeface="Arial"/>
              <a:buChar char="–"/>
              <a:defRPr b="0" i="0" sz="2000" u="none" cap="none" strike="noStrike">
                <a:solidFill>
                  <a:srgbClr val="293352"/>
                </a:solidFill>
                <a:latin typeface="Arial"/>
                <a:ea typeface="Arial"/>
                <a:cs typeface="Arial"/>
                <a:sym typeface="Arial"/>
              </a:defRPr>
            </a:lvl2pPr>
            <a:lvl3pPr indent="-342900" lvl="2" marL="1371600" marR="0" rtl="0" algn="l">
              <a:lnSpc>
                <a:spcPct val="100000"/>
              </a:lnSpc>
              <a:spcBef>
                <a:spcPts val="360"/>
              </a:spcBef>
              <a:spcAft>
                <a:spcPts val="0"/>
              </a:spcAft>
              <a:buClr>
                <a:srgbClr val="953734"/>
              </a:buClr>
              <a:buSzPts val="1800"/>
              <a:buFont typeface="Arial"/>
              <a:buChar char="•"/>
              <a:defRPr b="0" i="0" sz="1800" u="none" cap="none" strike="noStrike">
                <a:solidFill>
                  <a:srgbClr val="953734"/>
                </a:solidFill>
                <a:latin typeface="Arial"/>
                <a:ea typeface="Arial"/>
                <a:cs typeface="Arial"/>
                <a:sym typeface="Arial"/>
              </a:defRPr>
            </a:lvl3pPr>
            <a:lvl4pPr indent="-330200" lvl="3" marL="1828800" marR="0" rtl="0" algn="l">
              <a:lnSpc>
                <a:spcPct val="100000"/>
              </a:lnSpc>
              <a:spcBef>
                <a:spcPts val="320"/>
              </a:spcBef>
              <a:spcAft>
                <a:spcPts val="0"/>
              </a:spcAft>
              <a:buClr>
                <a:srgbClr val="293352"/>
              </a:buClr>
              <a:buSzPts val="1600"/>
              <a:buFont typeface="Arial"/>
              <a:buChar char="–"/>
              <a:defRPr b="0" i="0" sz="1600" u="none" cap="none" strike="noStrike">
                <a:solidFill>
                  <a:srgbClr val="293352"/>
                </a:solidFill>
                <a:latin typeface="Arial"/>
                <a:ea typeface="Arial"/>
                <a:cs typeface="Arial"/>
                <a:sym typeface="Arial"/>
              </a:defRPr>
            </a:lvl4pPr>
            <a:lvl5pPr indent="-330200" lvl="4" marL="2286000" marR="0" rtl="0" algn="l">
              <a:lnSpc>
                <a:spcPct val="100000"/>
              </a:lnSpc>
              <a:spcBef>
                <a:spcPts val="320"/>
              </a:spcBef>
              <a:spcAft>
                <a:spcPts val="0"/>
              </a:spcAft>
              <a:buClr>
                <a:srgbClr val="293352"/>
              </a:buClr>
              <a:buSzPts val="1600"/>
              <a:buFont typeface="Arial"/>
              <a:buChar char="»"/>
              <a:defRPr b="0" i="0" sz="1600" u="none" cap="none" strike="noStrike">
                <a:solidFill>
                  <a:srgbClr val="29335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5" name="Google Shape;85;p16"/>
          <p:cNvSpPr txBox="1"/>
          <p:nvPr>
            <p:ph idx="10" type="dt"/>
          </p:nvPr>
        </p:nvSpPr>
        <p:spPr>
          <a:xfrm>
            <a:off x="381000" y="4698207"/>
            <a:ext cx="21336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2201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6" name="Google Shape;86;p16"/>
          <p:cNvSpPr txBox="1"/>
          <p:nvPr>
            <p:ph idx="11" type="ftr"/>
          </p:nvPr>
        </p:nvSpPr>
        <p:spPr>
          <a:xfrm>
            <a:off x="3124200" y="4698207"/>
            <a:ext cx="28956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2201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7" name="Google Shape;87;p16"/>
          <p:cNvSpPr txBox="1"/>
          <p:nvPr>
            <p:ph idx="12" type="sldNum"/>
          </p:nvPr>
        </p:nvSpPr>
        <p:spPr>
          <a:xfrm>
            <a:off x="6858000" y="4698207"/>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2201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p16"/>
          <p:cNvSpPr/>
          <p:nvPr/>
        </p:nvSpPr>
        <p:spPr>
          <a:xfrm>
            <a:off x="0" y="0"/>
            <a:ext cx="9144000" cy="400200"/>
          </a:xfrm>
          <a:prstGeom prst="rect">
            <a:avLst/>
          </a:prstGeom>
          <a:solidFill>
            <a:srgbClr val="2933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9" name="Google Shape;89;p16"/>
          <p:cNvSpPr/>
          <p:nvPr/>
        </p:nvSpPr>
        <p:spPr>
          <a:xfrm>
            <a:off x="0" y="5057776"/>
            <a:ext cx="9151800" cy="85800"/>
          </a:xfrm>
          <a:prstGeom prst="rect">
            <a:avLst/>
          </a:prstGeom>
          <a:solidFill>
            <a:srgbClr val="2933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descr="logo_white.png" id="90" name="Google Shape;90;p16"/>
          <p:cNvPicPr preferRelativeResize="0"/>
          <p:nvPr/>
        </p:nvPicPr>
        <p:blipFill rotWithShape="1">
          <a:blip r:embed="rId1">
            <a:alphaModFix/>
          </a:blip>
          <a:srcRect b="4807" l="0" r="0" t="2924"/>
          <a:stretch/>
        </p:blipFill>
        <p:spPr>
          <a:xfrm>
            <a:off x="2" y="1"/>
            <a:ext cx="1752598" cy="38349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rc.fas.harvard.edu/resources/support/"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1" Type="http://schemas.openxmlformats.org/officeDocument/2006/relationships/hyperlink" Target="https://www.rc.fas.harvard.edu/resources/running-jobs/" TargetMode="External"/><Relationship Id="rId10" Type="http://schemas.openxmlformats.org/officeDocument/2006/relationships/hyperlink" Target="https://www.rc.fas.harvard.edu/resources/running-jobs/" TargetMode="External"/><Relationship Id="rId13" Type="http://schemas.openxmlformats.org/officeDocument/2006/relationships/hyperlink" Target="https://www.rc.fas.harvard.edu/resources/cluster-storage/" TargetMode="External"/><Relationship Id="rId12" Type="http://schemas.openxmlformats.org/officeDocument/2006/relationships/hyperlink" Target="https://portal.rc.fas.harvard.edu/apps/modules" TargetMode="External"/><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comments" Target="../comments/comment1.xml"/><Relationship Id="rId4" Type="http://schemas.openxmlformats.org/officeDocument/2006/relationships/hyperlink" Target="https://www.rc.fas.harvard.edu/resources/access-and-login/" TargetMode="External"/><Relationship Id="rId9" Type="http://schemas.openxmlformats.org/officeDocument/2006/relationships/hyperlink" Target="https://www.rc.fas.harvard.edu/resources/running-jobs/" TargetMode="External"/><Relationship Id="rId15" Type="http://schemas.openxmlformats.org/officeDocument/2006/relationships/hyperlink" Target="https://www.rc.fas.harvard.edu/resources/documentation/software/singularity-on-the-cluster/" TargetMode="External"/><Relationship Id="rId14" Type="http://schemas.openxmlformats.org/officeDocument/2006/relationships/hyperlink" Target="https://www.rc.fas.harvard.edu/resources/documentation/virtual-desktop/" TargetMode="External"/><Relationship Id="rId17" Type="http://schemas.openxmlformats.org/officeDocument/2006/relationships/hyperlink" Target="https://www.rc.fas.harvard.edu/resources/support/" TargetMode="External"/><Relationship Id="rId16" Type="http://schemas.openxmlformats.org/officeDocument/2006/relationships/hyperlink" Target="https://www.rc.fas.harvard.edu/resources/documentation/gpgpu-computing-on-the-cluster/" TargetMode="External"/><Relationship Id="rId5" Type="http://schemas.openxmlformats.org/officeDocument/2006/relationships/hyperlink" Target="https://www.rc.fas.harvard.edu/resources/access-and-login/" TargetMode="External"/><Relationship Id="rId6" Type="http://schemas.openxmlformats.org/officeDocument/2006/relationships/hyperlink" Target="https://www.rc.fas.harvard.edu/resources/access-and-login/" TargetMode="External"/><Relationship Id="rId18" Type="http://schemas.openxmlformats.org/officeDocument/2006/relationships/hyperlink" Target="https://www.rc.fas.harvard.edu/resources/support/" TargetMode="External"/><Relationship Id="rId7" Type="http://schemas.openxmlformats.org/officeDocument/2006/relationships/hyperlink" Target="https://www.rc.fas.harvard.edu/resources/access-and-login/" TargetMode="External"/><Relationship Id="rId8" Type="http://schemas.openxmlformats.org/officeDocument/2006/relationships/hyperlink" Target="https://www.rc.fas.harvard.edu/resources/running-job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1"/>
          <p:cNvSpPr txBox="1"/>
          <p:nvPr>
            <p:ph type="title"/>
          </p:nvPr>
        </p:nvSpPr>
        <p:spPr>
          <a:xfrm>
            <a:off x="453075" y="2971800"/>
            <a:ext cx="8458200" cy="122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53734"/>
              </a:buClr>
              <a:buSzPts val="3600"/>
              <a:buFont typeface="Georgia"/>
              <a:buNone/>
            </a:pPr>
            <a:r>
              <a:rPr lang="en-US" sz="3600"/>
              <a:t>Data Movement</a:t>
            </a:r>
            <a:endParaRPr sz="3600"/>
          </a:p>
          <a:p>
            <a:pPr indent="0" lvl="0" marL="0" marR="0" rtl="0" algn="ctr">
              <a:lnSpc>
                <a:spcPct val="100000"/>
              </a:lnSpc>
              <a:spcBef>
                <a:spcPts val="0"/>
              </a:spcBef>
              <a:spcAft>
                <a:spcPts val="0"/>
              </a:spcAft>
              <a:buClr>
                <a:srgbClr val="953734"/>
              </a:buClr>
              <a:buSzPts val="3600"/>
              <a:buFont typeface="Georgia"/>
              <a:buNone/>
            </a:pPr>
            <a:r>
              <a:rPr lang="en-US" sz="3600"/>
              <a:t>Part 2</a:t>
            </a:r>
            <a:endParaRPr sz="3600"/>
          </a:p>
        </p:txBody>
      </p:sp>
      <p:sp>
        <p:nvSpPr>
          <p:cNvPr id="160" name="Google Shape;160;p1"/>
          <p:cNvSpPr txBox="1"/>
          <p:nvPr/>
        </p:nvSpPr>
        <p:spPr>
          <a:xfrm>
            <a:off x="4800600" y="4000500"/>
            <a:ext cx="3962400" cy="782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2000"/>
              <a:buFont typeface="Arial"/>
              <a:buNone/>
            </a:pPr>
            <a:r>
              <a:t/>
            </a:r>
            <a:endParaRPr b="0" i="0" sz="2000" u="none" cap="none" strike="noStrike">
              <a:solidFill>
                <a:srgbClr val="888888"/>
              </a:solidFill>
              <a:latin typeface="Arial"/>
              <a:ea typeface="Arial"/>
              <a:cs typeface="Arial"/>
              <a:sym typeface="Arial"/>
            </a:endParaRPr>
          </a:p>
        </p:txBody>
      </p:sp>
      <p:pic>
        <p:nvPicPr>
          <p:cNvPr id="161" name="Google Shape;161;p1"/>
          <p:cNvPicPr preferRelativeResize="0"/>
          <p:nvPr/>
        </p:nvPicPr>
        <p:blipFill rotWithShape="1">
          <a:blip r:embed="rId3">
            <a:alphaModFix/>
          </a:blip>
          <a:srcRect b="0" l="0" r="0" t="0"/>
          <a:stretch/>
        </p:blipFill>
        <p:spPr>
          <a:xfrm>
            <a:off x="2849013" y="1515150"/>
            <a:ext cx="3666327" cy="1056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
          <p:cNvSpPr txBox="1"/>
          <p:nvPr>
            <p:ph idx="12" type="sldNum"/>
          </p:nvPr>
        </p:nvSpPr>
        <p:spPr>
          <a:xfrm>
            <a:off x="6553200" y="4812506"/>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rgbClr val="822010"/>
                </a:solidFill>
                <a:latin typeface="Arial"/>
                <a:ea typeface="Arial"/>
                <a:cs typeface="Arial"/>
                <a:sym typeface="Arial"/>
              </a:rPr>
              <a:t>‹#›</a:t>
            </a:fld>
            <a:endParaRPr b="0" i="0" sz="1200" u="none" cap="none" strike="noStrike">
              <a:solidFill>
                <a:srgbClr val="822010"/>
              </a:solidFill>
              <a:latin typeface="Arial"/>
              <a:ea typeface="Arial"/>
              <a:cs typeface="Arial"/>
              <a:sym typeface="Arial"/>
            </a:endParaRPr>
          </a:p>
        </p:txBody>
      </p:sp>
      <p:sp>
        <p:nvSpPr>
          <p:cNvPr id="167" name="Google Shape;167;p2"/>
          <p:cNvSpPr txBox="1"/>
          <p:nvPr>
            <p:ph type="title"/>
          </p:nvPr>
        </p:nvSpPr>
        <p:spPr>
          <a:xfrm>
            <a:off x="457200" y="400050"/>
            <a:ext cx="82296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953734"/>
              </a:buClr>
              <a:buSzPts val="3240"/>
              <a:buFont typeface="Georgia"/>
              <a:buNone/>
            </a:pPr>
            <a:r>
              <a:rPr lang="en-US" sz="3240"/>
              <a:t>Data Movement, Additional Considerations</a:t>
            </a:r>
            <a:endParaRPr/>
          </a:p>
        </p:txBody>
      </p:sp>
      <p:sp>
        <p:nvSpPr>
          <p:cNvPr id="168" name="Google Shape;168;p2"/>
          <p:cNvSpPr txBox="1"/>
          <p:nvPr>
            <p:ph idx="1" type="body"/>
          </p:nvPr>
        </p:nvSpPr>
        <p:spPr>
          <a:xfrm>
            <a:off x="381000" y="1085850"/>
            <a:ext cx="8229600" cy="17454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400"/>
              </a:spcBef>
              <a:spcAft>
                <a:spcPts val="0"/>
              </a:spcAft>
              <a:buSzPts val="1800"/>
              <a:buChar char="•"/>
            </a:pPr>
            <a:r>
              <a:rPr lang="en-US" sz="1800"/>
              <a:t>Filesystem Considerations</a:t>
            </a:r>
            <a:endParaRPr sz="1800"/>
          </a:p>
          <a:p>
            <a:pPr indent="-342900" lvl="0" marL="457200" marR="0" rtl="0" algn="l">
              <a:lnSpc>
                <a:spcPct val="100000"/>
              </a:lnSpc>
              <a:spcBef>
                <a:spcPts val="400"/>
              </a:spcBef>
              <a:spcAft>
                <a:spcPts val="0"/>
              </a:spcAft>
              <a:buSzPts val="1800"/>
              <a:buChar char="•"/>
            </a:pPr>
            <a:r>
              <a:rPr lang="en-US" sz="1800"/>
              <a:t>Monitoring</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g704b1fe406_0_29"/>
          <p:cNvSpPr txBox="1"/>
          <p:nvPr>
            <p:ph type="title"/>
          </p:nvPr>
        </p:nvSpPr>
        <p:spPr>
          <a:xfrm>
            <a:off x="457200" y="400050"/>
            <a:ext cx="8229600" cy="457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600"/>
              <a:buNone/>
            </a:pPr>
            <a:r>
              <a:rPr lang="en-US"/>
              <a:t>Filesystem Considerations</a:t>
            </a:r>
            <a:endParaRPr/>
          </a:p>
        </p:txBody>
      </p:sp>
      <p:sp>
        <p:nvSpPr>
          <p:cNvPr id="175" name="Google Shape;175;g704b1fe406_0_29"/>
          <p:cNvSpPr txBox="1"/>
          <p:nvPr>
            <p:ph idx="12" type="sldNum"/>
          </p:nvPr>
        </p:nvSpPr>
        <p:spPr>
          <a:xfrm>
            <a:off x="6553200" y="4812506"/>
            <a:ext cx="21336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76" name="Google Shape;176;g704b1fe406_0_29"/>
          <p:cNvSpPr txBox="1"/>
          <p:nvPr>
            <p:ph idx="1" type="body"/>
          </p:nvPr>
        </p:nvSpPr>
        <p:spPr>
          <a:xfrm>
            <a:off x="457200" y="1126200"/>
            <a:ext cx="8229600" cy="3674100"/>
          </a:xfrm>
          <a:prstGeom prst="rect">
            <a:avLst/>
          </a:prstGeom>
          <a:noFill/>
          <a:ln>
            <a:noFill/>
          </a:ln>
        </p:spPr>
        <p:txBody>
          <a:bodyPr anchorCtr="0" anchor="t" bIns="45700" lIns="91425" spcFirstLastPara="1" rIns="91425" wrap="square" tIns="45700">
            <a:noAutofit/>
          </a:bodyPr>
          <a:lstStyle/>
          <a:p>
            <a:pPr indent="-304800" lvl="0" marL="342900" marR="0" rtl="0" algn="l">
              <a:lnSpc>
                <a:spcPct val="100000"/>
              </a:lnSpc>
              <a:spcBef>
                <a:spcPts val="0"/>
              </a:spcBef>
              <a:spcAft>
                <a:spcPts val="0"/>
              </a:spcAft>
              <a:buClr>
                <a:srgbClr val="293352"/>
              </a:buClr>
              <a:buSzPts val="1800"/>
              <a:buFont typeface="Arial"/>
              <a:buChar char="•"/>
            </a:pPr>
            <a:r>
              <a:rPr lang="en-US" sz="1800"/>
              <a:t>Verify available space and inodes at destination</a:t>
            </a:r>
            <a:endParaRPr sz="1800"/>
          </a:p>
          <a:p>
            <a:pPr indent="-342900" lvl="1" marL="914400" rtl="0" algn="l">
              <a:lnSpc>
                <a:spcPct val="100000"/>
              </a:lnSpc>
              <a:spcBef>
                <a:spcPts val="0"/>
              </a:spcBef>
              <a:spcAft>
                <a:spcPts val="0"/>
              </a:spcAft>
              <a:buSzPts val="1800"/>
              <a:buChar char="–"/>
            </a:pPr>
            <a:r>
              <a:rPr lang="en-US" sz="1800"/>
              <a:t>available space: df -h /path/to/destination</a:t>
            </a:r>
            <a:endParaRPr sz="1800"/>
          </a:p>
          <a:p>
            <a:pPr indent="-342900" lvl="1" marL="914400" rtl="0" algn="l">
              <a:lnSpc>
                <a:spcPct val="100000"/>
              </a:lnSpc>
              <a:spcBef>
                <a:spcPts val="0"/>
              </a:spcBef>
              <a:spcAft>
                <a:spcPts val="0"/>
              </a:spcAft>
              <a:buSzPts val="1800"/>
              <a:buChar char="–"/>
            </a:pPr>
            <a:r>
              <a:rPr lang="en-US" sz="1800"/>
              <a:t>available inodes: df -hi /path/to/destination</a:t>
            </a:r>
            <a:endParaRPr sz="1800"/>
          </a:p>
          <a:p>
            <a:pPr indent="-342900" lvl="1" marL="914400" rtl="0" algn="l">
              <a:lnSpc>
                <a:spcPct val="100000"/>
              </a:lnSpc>
              <a:spcBef>
                <a:spcPts val="0"/>
              </a:spcBef>
              <a:spcAft>
                <a:spcPts val="0"/>
              </a:spcAft>
              <a:buSzPts val="1800"/>
              <a:buChar char="–"/>
            </a:pPr>
            <a:r>
              <a:rPr lang="en-US" sz="1800"/>
              <a:t>both on lustre: lfs quota -hg your_lab /path/to/lustre/filesystem</a:t>
            </a:r>
            <a:endParaRPr sz="1400"/>
          </a:p>
          <a:p>
            <a:pPr indent="-304800" lvl="0" marL="342900" marR="0" rtl="0" algn="l">
              <a:lnSpc>
                <a:spcPct val="100000"/>
              </a:lnSpc>
              <a:spcBef>
                <a:spcPts val="0"/>
              </a:spcBef>
              <a:spcAft>
                <a:spcPts val="0"/>
              </a:spcAft>
              <a:buSzPts val="1800"/>
              <a:buChar char="•"/>
            </a:pPr>
            <a:r>
              <a:rPr lang="en-US" sz="1800"/>
              <a:t>Number of files per directory</a:t>
            </a:r>
            <a:endParaRPr sz="1800"/>
          </a:p>
          <a:p>
            <a:pPr indent="-342900" lvl="1" marL="914400" marR="0" rtl="0" algn="l">
              <a:lnSpc>
                <a:spcPct val="100000"/>
              </a:lnSpc>
              <a:spcBef>
                <a:spcPts val="0"/>
              </a:spcBef>
              <a:spcAft>
                <a:spcPts val="0"/>
              </a:spcAft>
              <a:buSzPts val="1800"/>
              <a:buChar char="–"/>
            </a:pPr>
            <a:r>
              <a:rPr lang="en-US" sz="1800"/>
              <a:t>generally no more than 10,000</a:t>
            </a:r>
            <a:endParaRPr sz="1800"/>
          </a:p>
          <a:p>
            <a:pPr indent="-304800" lvl="0" marL="342900" marR="0" rtl="0" algn="l">
              <a:lnSpc>
                <a:spcPct val="100000"/>
              </a:lnSpc>
              <a:spcBef>
                <a:spcPts val="0"/>
              </a:spcBef>
              <a:spcAft>
                <a:spcPts val="0"/>
              </a:spcAft>
              <a:buSzPts val="1800"/>
              <a:buChar char="•"/>
            </a:pPr>
            <a:r>
              <a:rPr lang="en-US" sz="1800"/>
              <a:t>Compression</a:t>
            </a:r>
            <a:endParaRPr sz="1800"/>
          </a:p>
          <a:p>
            <a:pPr indent="-342900" lvl="1" marL="914400" rtl="0" algn="l">
              <a:lnSpc>
                <a:spcPct val="100000"/>
              </a:lnSpc>
              <a:spcBef>
                <a:spcPts val="0"/>
              </a:spcBef>
              <a:spcAft>
                <a:spcPts val="0"/>
              </a:spcAft>
              <a:buSzPts val="1800"/>
              <a:buChar char="–"/>
            </a:pPr>
            <a:r>
              <a:rPr lang="en-US" sz="1800"/>
              <a:t>tar (different compression options: -z = gzip, -j = bzip2, -J = xz)</a:t>
            </a:r>
            <a:endParaRPr sz="1800"/>
          </a:p>
          <a:p>
            <a:pPr indent="-342900" lvl="1" marL="914400" rtl="0" algn="l">
              <a:lnSpc>
                <a:spcPct val="100000"/>
              </a:lnSpc>
              <a:spcBef>
                <a:spcPts val="0"/>
              </a:spcBef>
              <a:spcAft>
                <a:spcPts val="0"/>
              </a:spcAft>
              <a:buSzPts val="1800"/>
              <a:buChar char="–"/>
            </a:pPr>
            <a:r>
              <a:rPr lang="en-US" sz="1800"/>
              <a:t>test before you compress; different data compresses differently</a:t>
            </a:r>
            <a:endParaRPr sz="1800"/>
          </a:p>
          <a:p>
            <a:pPr indent="-342900" lvl="1" marL="914400" rtl="0" algn="l">
              <a:lnSpc>
                <a:spcPct val="100000"/>
              </a:lnSpc>
              <a:spcBef>
                <a:spcPts val="0"/>
              </a:spcBef>
              <a:spcAft>
                <a:spcPts val="0"/>
              </a:spcAft>
              <a:buSzPts val="1800"/>
              <a:buChar char="–"/>
            </a:pPr>
            <a:r>
              <a:rPr lang="en-US" sz="1800"/>
              <a:t>keep archive metadata: file names, sizes, etc</a:t>
            </a:r>
            <a:endParaRPr sz="1800"/>
          </a:p>
          <a:p>
            <a:pPr indent="-304800" lvl="0" marL="342900" marR="0" rtl="0" algn="l">
              <a:lnSpc>
                <a:spcPct val="100000"/>
              </a:lnSpc>
              <a:spcBef>
                <a:spcPts val="0"/>
              </a:spcBef>
              <a:spcAft>
                <a:spcPts val="0"/>
              </a:spcAft>
              <a:buSzPts val="1800"/>
              <a:buChar char="•"/>
            </a:pPr>
            <a:r>
              <a:rPr lang="en-US" sz="1800"/>
              <a:t>Striping</a:t>
            </a:r>
            <a:endParaRPr sz="1800"/>
          </a:p>
          <a:p>
            <a:pPr indent="-342900" lvl="1" marL="914400" rtl="0" algn="l">
              <a:lnSpc>
                <a:spcPct val="100000"/>
              </a:lnSpc>
              <a:spcBef>
                <a:spcPts val="0"/>
              </a:spcBef>
              <a:spcAft>
                <a:spcPts val="0"/>
              </a:spcAft>
              <a:buSzPts val="1800"/>
              <a:buChar char="–"/>
            </a:pPr>
            <a:r>
              <a:rPr lang="en-US" sz="1800"/>
              <a:t>large files on lustre systems benefit from striping across many OSTs</a:t>
            </a:r>
            <a:endParaRPr sz="1800"/>
          </a:p>
          <a:p>
            <a:pPr indent="-342900" lvl="1" marL="914400" rtl="0" algn="l">
              <a:lnSpc>
                <a:spcPct val="100000"/>
              </a:lnSpc>
              <a:spcBef>
                <a:spcPts val="0"/>
              </a:spcBef>
              <a:spcAft>
                <a:spcPts val="0"/>
              </a:spcAft>
              <a:buSzPts val="1800"/>
              <a:buChar char="–"/>
            </a:pPr>
            <a:r>
              <a:rPr lang="en-US" sz="1400"/>
              <a:t>https://www.nics.tennessee.edu/computing-resources/file-systems/lustre-striping-guide</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g704b1fe406_0_36"/>
          <p:cNvSpPr txBox="1"/>
          <p:nvPr>
            <p:ph type="title"/>
          </p:nvPr>
        </p:nvSpPr>
        <p:spPr>
          <a:xfrm>
            <a:off x="457200" y="400050"/>
            <a:ext cx="8229600" cy="457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600"/>
              <a:buNone/>
            </a:pPr>
            <a:r>
              <a:rPr lang="en-US"/>
              <a:t>Monitoring</a:t>
            </a:r>
            <a:endParaRPr/>
          </a:p>
        </p:txBody>
      </p:sp>
      <p:sp>
        <p:nvSpPr>
          <p:cNvPr id="183" name="Google Shape;183;g704b1fe406_0_36"/>
          <p:cNvSpPr txBox="1"/>
          <p:nvPr>
            <p:ph idx="12" type="sldNum"/>
          </p:nvPr>
        </p:nvSpPr>
        <p:spPr>
          <a:xfrm>
            <a:off x="6553200" y="4812506"/>
            <a:ext cx="21336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84" name="Google Shape;184;g704b1fe406_0_36"/>
          <p:cNvSpPr txBox="1"/>
          <p:nvPr>
            <p:ph idx="1" type="body"/>
          </p:nvPr>
        </p:nvSpPr>
        <p:spPr>
          <a:xfrm>
            <a:off x="457200" y="1126200"/>
            <a:ext cx="8229600" cy="3674100"/>
          </a:xfrm>
          <a:prstGeom prst="rect">
            <a:avLst/>
          </a:prstGeom>
          <a:noFill/>
          <a:ln>
            <a:noFill/>
          </a:ln>
        </p:spPr>
        <p:txBody>
          <a:bodyPr anchorCtr="0" anchor="t" bIns="45700" lIns="91425" spcFirstLastPara="1" rIns="91425" wrap="square" tIns="45700">
            <a:noAutofit/>
          </a:bodyPr>
          <a:lstStyle/>
          <a:p>
            <a:pPr indent="-304800" lvl="0" marL="342900" marR="0" rtl="0" algn="l">
              <a:lnSpc>
                <a:spcPct val="100000"/>
              </a:lnSpc>
              <a:spcBef>
                <a:spcPts val="0"/>
              </a:spcBef>
              <a:spcAft>
                <a:spcPts val="0"/>
              </a:spcAft>
              <a:buClr>
                <a:srgbClr val="293352"/>
              </a:buClr>
              <a:buSzPts val="1800"/>
              <a:buFont typeface="Arial"/>
              <a:buChar char="•"/>
            </a:pPr>
            <a:r>
              <a:rPr lang="en-US" sz="1800"/>
              <a:t>Many tools have built-in progress monitoring</a:t>
            </a:r>
            <a:endParaRPr sz="1800"/>
          </a:p>
          <a:p>
            <a:pPr indent="-342900" lvl="1" marL="914400" marR="0" rtl="0" algn="l">
              <a:lnSpc>
                <a:spcPct val="100000"/>
              </a:lnSpc>
              <a:spcBef>
                <a:spcPts val="0"/>
              </a:spcBef>
              <a:spcAft>
                <a:spcPts val="0"/>
              </a:spcAft>
              <a:buSzPts val="1800"/>
              <a:buChar char="–"/>
            </a:pPr>
            <a:r>
              <a:rPr lang="en-US" sz="1800"/>
              <a:t>globus graphical user interface</a:t>
            </a:r>
            <a:endParaRPr sz="1800"/>
          </a:p>
          <a:p>
            <a:pPr indent="-342900" lvl="1" marL="914400" marR="0" rtl="0" algn="l">
              <a:lnSpc>
                <a:spcPct val="100000"/>
              </a:lnSpc>
              <a:spcBef>
                <a:spcPts val="0"/>
              </a:spcBef>
              <a:spcAft>
                <a:spcPts val="0"/>
              </a:spcAft>
              <a:buSzPts val="1800"/>
              <a:buChar char="–"/>
            </a:pPr>
            <a:r>
              <a:rPr lang="en-US" sz="1800"/>
              <a:t>rsync --info=progress2</a:t>
            </a:r>
            <a:endParaRPr sz="1800"/>
          </a:p>
          <a:p>
            <a:pPr indent="-342900" lvl="1" marL="914400" marR="0" rtl="0" algn="l">
              <a:lnSpc>
                <a:spcPct val="100000"/>
              </a:lnSpc>
              <a:spcBef>
                <a:spcPts val="0"/>
              </a:spcBef>
              <a:spcAft>
                <a:spcPts val="0"/>
              </a:spcAft>
              <a:buSzPts val="1800"/>
              <a:buChar char="–"/>
            </a:pPr>
            <a:r>
              <a:rPr lang="en-US" sz="1800"/>
              <a:t>fpsync (^T)</a:t>
            </a:r>
            <a:endParaRPr sz="1800"/>
          </a:p>
          <a:p>
            <a:pPr indent="-304800" lvl="0" marL="342900" marR="0" rtl="0" algn="l">
              <a:lnSpc>
                <a:spcPct val="100000"/>
              </a:lnSpc>
              <a:spcBef>
                <a:spcPts val="0"/>
              </a:spcBef>
              <a:spcAft>
                <a:spcPts val="0"/>
              </a:spcAft>
              <a:buSzPts val="1800"/>
              <a:buChar char="•"/>
            </a:pPr>
            <a:r>
              <a:rPr lang="en-US" sz="1800"/>
              <a:t>Be aware that progress options can degrade performance</a:t>
            </a:r>
            <a:endParaRPr sz="1800"/>
          </a:p>
          <a:p>
            <a:pPr indent="-304800" lvl="0" marL="342900" marR="0" rtl="0" algn="l">
              <a:lnSpc>
                <a:spcPct val="100000"/>
              </a:lnSpc>
              <a:spcBef>
                <a:spcPts val="0"/>
              </a:spcBef>
              <a:spcAft>
                <a:spcPts val="0"/>
              </a:spcAft>
              <a:buSzPts val="1800"/>
              <a:buChar char="•"/>
            </a:pPr>
            <a:r>
              <a:rPr lang="en-US" sz="1800"/>
              <a:t>Use “df” or “lfs df” before and during to monitor data transferred so far</a:t>
            </a:r>
            <a:endParaRPr sz="1800"/>
          </a:p>
          <a:p>
            <a:pPr indent="0" lvl="0" marL="0" marR="0" rtl="0" algn="l">
              <a:lnSpc>
                <a:spcPct val="100000"/>
              </a:lnSpc>
              <a:spcBef>
                <a:spcPts val="0"/>
              </a:spcBef>
              <a:spcAft>
                <a:spcPts val="0"/>
              </a:spcAft>
              <a:buSzPts val="2400"/>
              <a:buNone/>
            </a:pPr>
            <a:r>
              <a:t/>
            </a:r>
            <a:endParaRPr sz="1800"/>
          </a:p>
          <a:p>
            <a:pPr indent="0" lvl="0" marL="0" marR="0" rtl="0" algn="l">
              <a:lnSpc>
                <a:spcPct val="100000"/>
              </a:lnSpc>
              <a:spcBef>
                <a:spcPts val="0"/>
              </a:spcBef>
              <a:spcAft>
                <a:spcPts val="0"/>
              </a:spcAft>
              <a:buSzPts val="2400"/>
              <a:buNone/>
            </a:pPr>
            <a:r>
              <a:rPr lang="en-US" sz="1800"/>
              <a:t>screenshots</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g70f08bd90d_0_0"/>
          <p:cNvSpPr txBox="1"/>
          <p:nvPr>
            <p:ph type="title"/>
          </p:nvPr>
        </p:nvSpPr>
        <p:spPr>
          <a:xfrm>
            <a:off x="457200" y="400050"/>
            <a:ext cx="8229600" cy="457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600"/>
              <a:buNone/>
            </a:pPr>
            <a:r>
              <a:rPr lang="en-US"/>
              <a:t>Demo</a:t>
            </a:r>
            <a:endParaRPr/>
          </a:p>
        </p:txBody>
      </p:sp>
      <p:sp>
        <p:nvSpPr>
          <p:cNvPr id="191" name="Google Shape;191;g70f08bd90d_0_0"/>
          <p:cNvSpPr txBox="1"/>
          <p:nvPr>
            <p:ph idx="12" type="sldNum"/>
          </p:nvPr>
        </p:nvSpPr>
        <p:spPr>
          <a:xfrm>
            <a:off x="6553200" y="4812506"/>
            <a:ext cx="21336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92" name="Google Shape;192;g70f08bd90d_0_0"/>
          <p:cNvSpPr txBox="1"/>
          <p:nvPr>
            <p:ph idx="1" type="body"/>
          </p:nvPr>
        </p:nvSpPr>
        <p:spPr>
          <a:xfrm>
            <a:off x="457200" y="1126200"/>
            <a:ext cx="8229600" cy="3674100"/>
          </a:xfrm>
          <a:prstGeom prst="rect">
            <a:avLst/>
          </a:prstGeom>
          <a:noFill/>
          <a:ln>
            <a:noFill/>
          </a:ln>
        </p:spPr>
        <p:txBody>
          <a:bodyPr anchorCtr="0" anchor="t" bIns="45700" lIns="91425" spcFirstLastPara="1" rIns="91425" wrap="square" tIns="45700">
            <a:noAutofit/>
          </a:bodyPr>
          <a:lstStyle/>
          <a:p>
            <a:pPr indent="-304800" lvl="0" marL="342900" marR="0" rtl="0" algn="l">
              <a:lnSpc>
                <a:spcPct val="100000"/>
              </a:lnSpc>
              <a:spcBef>
                <a:spcPts val="0"/>
              </a:spcBef>
              <a:spcAft>
                <a:spcPts val="0"/>
              </a:spcAft>
              <a:buClr>
                <a:srgbClr val="293352"/>
              </a:buClr>
              <a:buSzPts val="1800"/>
              <a:buFont typeface="Arial"/>
              <a:buChar char="•"/>
            </a:pPr>
            <a:r>
              <a:rPr lang="en-US" sz="1800"/>
              <a:t>Scenario 1: transfer data from laptop to jharvard_lab share</a:t>
            </a:r>
            <a:endParaRPr sz="1800"/>
          </a:p>
          <a:p>
            <a:pPr indent="-304800" lvl="0" marL="342900" marR="0" rtl="0" algn="l">
              <a:lnSpc>
                <a:spcPct val="100000"/>
              </a:lnSpc>
              <a:spcBef>
                <a:spcPts val="0"/>
              </a:spcBef>
              <a:spcAft>
                <a:spcPts val="0"/>
              </a:spcAft>
              <a:buSzPts val="1800"/>
              <a:buChar char="•"/>
            </a:pPr>
            <a:r>
              <a:rPr lang="en-US" sz="1800"/>
              <a:t>Scenario 2: transfer data from jharvard_lab to holyscratch01</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10"/>
          <p:cNvSpPr txBox="1"/>
          <p:nvPr>
            <p:ph type="title"/>
          </p:nvPr>
        </p:nvSpPr>
        <p:spPr>
          <a:xfrm>
            <a:off x="457200" y="400050"/>
            <a:ext cx="82296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953734"/>
              </a:buClr>
              <a:buSzPts val="3240"/>
              <a:buFont typeface="Georgia"/>
              <a:buNone/>
            </a:pPr>
            <a:r>
              <a:rPr b="0" i="0" lang="en-US" sz="3240" u="none" cap="none" strike="noStrike">
                <a:solidFill>
                  <a:srgbClr val="953734"/>
                </a:solidFill>
                <a:latin typeface="Georgia"/>
                <a:ea typeface="Georgia"/>
                <a:cs typeface="Georgia"/>
                <a:sym typeface="Georgia"/>
              </a:rPr>
              <a:t>Request Help - Resources</a:t>
            </a:r>
            <a:endParaRPr/>
          </a:p>
        </p:txBody>
      </p:sp>
      <p:sp>
        <p:nvSpPr>
          <p:cNvPr id="198" name="Google Shape;198;p10"/>
          <p:cNvSpPr txBox="1"/>
          <p:nvPr>
            <p:ph idx="1" type="body"/>
          </p:nvPr>
        </p:nvSpPr>
        <p:spPr>
          <a:xfrm>
            <a:off x="457200" y="857250"/>
            <a:ext cx="8229600" cy="3943200"/>
          </a:xfrm>
          <a:prstGeom prst="rect">
            <a:avLst/>
          </a:prstGeom>
          <a:noFill/>
          <a:ln>
            <a:noFill/>
          </a:ln>
        </p:spPr>
        <p:txBody>
          <a:bodyPr anchorCtr="0" anchor="t" bIns="45700" lIns="91425" spcFirstLastPara="1" rIns="91425" wrap="square" tIns="45700">
            <a:noAutofit/>
          </a:bodyPr>
          <a:lstStyle/>
          <a:p>
            <a:pPr indent="-254000" lvl="0" marL="342900" marR="0" rtl="0" algn="l">
              <a:lnSpc>
                <a:spcPct val="100000"/>
              </a:lnSpc>
              <a:spcBef>
                <a:spcPts val="0"/>
              </a:spcBef>
              <a:spcAft>
                <a:spcPts val="0"/>
              </a:spcAft>
              <a:buClr>
                <a:srgbClr val="293352"/>
              </a:buClr>
              <a:buSzPts val="1400"/>
              <a:buFont typeface="Arial"/>
              <a:buChar char="•"/>
            </a:pPr>
            <a:r>
              <a:rPr b="0" i="0" lang="en-US" sz="1400" u="sng" cap="none" strike="noStrike">
                <a:solidFill>
                  <a:schemeClr val="hlink"/>
                </a:solidFill>
                <a:latin typeface="Arial"/>
                <a:ea typeface="Arial"/>
                <a:cs typeface="Arial"/>
                <a:sym typeface="Arial"/>
                <a:hlinkClick r:id="rId3"/>
              </a:rPr>
              <a:t>https://rc.fas.harvard.edu/resources/support/</a:t>
            </a:r>
            <a:endParaRPr b="0" i="0" sz="1400" u="none" cap="none" strike="noStrike">
              <a:solidFill>
                <a:srgbClr val="293352"/>
              </a:solidFill>
              <a:latin typeface="Arial"/>
              <a:ea typeface="Arial"/>
              <a:cs typeface="Arial"/>
              <a:sym typeface="Arial"/>
            </a:endParaRPr>
          </a:p>
          <a:p>
            <a:pPr indent="-222250" lvl="1" marL="742950" marR="0" rtl="0" algn="l">
              <a:lnSpc>
                <a:spcPct val="100000"/>
              </a:lnSpc>
              <a:spcBef>
                <a:spcPts val="480"/>
              </a:spcBef>
              <a:spcAft>
                <a:spcPts val="0"/>
              </a:spcAft>
              <a:buClr>
                <a:srgbClr val="293352"/>
              </a:buClr>
              <a:buSzPts val="1400"/>
              <a:buFont typeface="Arial"/>
              <a:buChar char="–"/>
            </a:pPr>
            <a:r>
              <a:rPr b="0" i="0" lang="en-US" sz="1400" u="none" cap="none" strike="noStrike">
                <a:solidFill>
                  <a:srgbClr val="293352"/>
                </a:solidFill>
                <a:latin typeface="Arial"/>
                <a:ea typeface="Arial"/>
                <a:cs typeface="Arial"/>
                <a:sym typeface="Arial"/>
              </a:rPr>
              <a:t>Documentation</a:t>
            </a:r>
            <a:endParaRPr sz="1400"/>
          </a:p>
          <a:p>
            <a:pPr indent="-190500" lvl="2" marL="1143000" marR="0" rtl="0" algn="l">
              <a:lnSpc>
                <a:spcPct val="100000"/>
              </a:lnSpc>
              <a:spcBef>
                <a:spcPts val="400"/>
              </a:spcBef>
              <a:spcAft>
                <a:spcPts val="0"/>
              </a:spcAft>
              <a:buClr>
                <a:srgbClr val="953734"/>
              </a:buClr>
              <a:buSzPts val="1400"/>
              <a:buFont typeface="Arial"/>
              <a:buChar char="•"/>
            </a:pPr>
            <a:r>
              <a:rPr lang="en-US" sz="1400"/>
              <a:t>https://docs.rc.fas.harvard.edu/</a:t>
            </a:r>
            <a:endParaRPr sz="1400"/>
          </a:p>
          <a:p>
            <a:pPr indent="-222250" lvl="1" marL="742950" marR="0" rtl="0" algn="l">
              <a:lnSpc>
                <a:spcPct val="100000"/>
              </a:lnSpc>
              <a:spcBef>
                <a:spcPts val="480"/>
              </a:spcBef>
              <a:spcAft>
                <a:spcPts val="0"/>
              </a:spcAft>
              <a:buClr>
                <a:srgbClr val="293352"/>
              </a:buClr>
              <a:buSzPts val="1400"/>
              <a:buFont typeface="Arial"/>
              <a:buChar char="–"/>
            </a:pPr>
            <a:r>
              <a:rPr b="0" i="0" lang="en-US" sz="1400" u="none" cap="none" strike="noStrike">
                <a:solidFill>
                  <a:srgbClr val="293352"/>
                </a:solidFill>
                <a:latin typeface="Arial"/>
                <a:ea typeface="Arial"/>
                <a:cs typeface="Arial"/>
                <a:sym typeface="Arial"/>
              </a:rPr>
              <a:t>Portal</a:t>
            </a:r>
            <a:endParaRPr sz="1400"/>
          </a:p>
          <a:p>
            <a:pPr indent="-190500" lvl="2" marL="1143000" marR="0" rtl="0" algn="l">
              <a:lnSpc>
                <a:spcPct val="100000"/>
              </a:lnSpc>
              <a:spcBef>
                <a:spcPts val="400"/>
              </a:spcBef>
              <a:spcAft>
                <a:spcPts val="0"/>
              </a:spcAft>
              <a:buClr>
                <a:srgbClr val="953734"/>
              </a:buClr>
              <a:buSzPts val="1400"/>
              <a:buFont typeface="Arial"/>
              <a:buChar char="•"/>
            </a:pPr>
            <a:r>
              <a:rPr b="0" i="0" lang="en-US" sz="1400" u="none" cap="none" strike="noStrike">
                <a:solidFill>
                  <a:srgbClr val="953734"/>
                </a:solidFill>
                <a:latin typeface="Arial"/>
                <a:ea typeface="Arial"/>
                <a:cs typeface="Arial"/>
                <a:sym typeface="Arial"/>
              </a:rPr>
              <a:t>http://portal.rc.fas.harvard.edu/rcrt/submit_ticket</a:t>
            </a:r>
            <a:endParaRPr b="0" i="0" sz="1400" u="none" cap="none" strike="noStrike">
              <a:solidFill>
                <a:srgbClr val="953734"/>
              </a:solidFill>
              <a:latin typeface="Arial"/>
              <a:ea typeface="Arial"/>
              <a:cs typeface="Arial"/>
              <a:sym typeface="Arial"/>
            </a:endParaRPr>
          </a:p>
          <a:p>
            <a:pPr indent="-222250" lvl="1" marL="742950" marR="0" rtl="0" algn="l">
              <a:lnSpc>
                <a:spcPct val="100000"/>
              </a:lnSpc>
              <a:spcBef>
                <a:spcPts val="480"/>
              </a:spcBef>
              <a:spcAft>
                <a:spcPts val="0"/>
              </a:spcAft>
              <a:buClr>
                <a:srgbClr val="293352"/>
              </a:buClr>
              <a:buSzPts val="1400"/>
              <a:buFont typeface="Arial"/>
              <a:buChar char="–"/>
            </a:pPr>
            <a:r>
              <a:rPr b="0" i="0" lang="en-US" sz="1400" u="none" cap="none" strike="noStrike">
                <a:solidFill>
                  <a:srgbClr val="293352"/>
                </a:solidFill>
                <a:latin typeface="Arial"/>
                <a:ea typeface="Arial"/>
                <a:cs typeface="Arial"/>
                <a:sym typeface="Arial"/>
              </a:rPr>
              <a:t>Email</a:t>
            </a:r>
            <a:endParaRPr sz="1400"/>
          </a:p>
          <a:p>
            <a:pPr indent="-190500" lvl="2" marL="1143000" marR="0" rtl="0" algn="l">
              <a:lnSpc>
                <a:spcPct val="100000"/>
              </a:lnSpc>
              <a:spcBef>
                <a:spcPts val="400"/>
              </a:spcBef>
              <a:spcAft>
                <a:spcPts val="0"/>
              </a:spcAft>
              <a:buClr>
                <a:srgbClr val="953734"/>
              </a:buClr>
              <a:buSzPts val="1400"/>
              <a:buFont typeface="Arial"/>
              <a:buChar char="•"/>
            </a:pPr>
            <a:r>
              <a:rPr b="0" i="0" lang="en-US" sz="1400" u="none" cap="none" strike="noStrike">
                <a:solidFill>
                  <a:srgbClr val="953734"/>
                </a:solidFill>
                <a:latin typeface="Arial"/>
                <a:ea typeface="Arial"/>
                <a:cs typeface="Arial"/>
                <a:sym typeface="Arial"/>
              </a:rPr>
              <a:t>rchelp@rc.fas.harvard.edu</a:t>
            </a:r>
            <a:endParaRPr b="0" i="0" sz="1400" u="none" cap="none" strike="noStrike">
              <a:solidFill>
                <a:srgbClr val="953734"/>
              </a:solidFill>
              <a:latin typeface="Arial"/>
              <a:ea typeface="Arial"/>
              <a:cs typeface="Arial"/>
              <a:sym typeface="Arial"/>
            </a:endParaRPr>
          </a:p>
          <a:p>
            <a:pPr indent="-222250" lvl="1" marL="742950" marR="0" rtl="0" algn="l">
              <a:lnSpc>
                <a:spcPct val="100000"/>
              </a:lnSpc>
              <a:spcBef>
                <a:spcPts val="480"/>
              </a:spcBef>
              <a:spcAft>
                <a:spcPts val="0"/>
              </a:spcAft>
              <a:buClr>
                <a:srgbClr val="293352"/>
              </a:buClr>
              <a:buSzPts val="1400"/>
              <a:buFont typeface="Arial"/>
              <a:buChar char="–"/>
            </a:pPr>
            <a:r>
              <a:rPr b="0" i="0" lang="en-US" sz="1400" u="none" cap="none" strike="noStrike">
                <a:solidFill>
                  <a:srgbClr val="293352"/>
                </a:solidFill>
                <a:latin typeface="Arial"/>
                <a:ea typeface="Arial"/>
                <a:cs typeface="Arial"/>
                <a:sym typeface="Arial"/>
              </a:rPr>
              <a:t>Office Hours</a:t>
            </a:r>
            <a:endParaRPr sz="1400"/>
          </a:p>
          <a:p>
            <a:pPr indent="-190500" lvl="2" marL="1143000" marR="0" rtl="0" algn="l">
              <a:lnSpc>
                <a:spcPct val="100000"/>
              </a:lnSpc>
              <a:spcBef>
                <a:spcPts val="400"/>
              </a:spcBef>
              <a:spcAft>
                <a:spcPts val="0"/>
              </a:spcAft>
              <a:buClr>
                <a:srgbClr val="953734"/>
              </a:buClr>
              <a:buSzPts val="1400"/>
              <a:buFont typeface="Arial"/>
              <a:buChar char="•"/>
            </a:pPr>
            <a:r>
              <a:rPr b="0" i="0" lang="en-US" sz="1400" u="none" cap="none" strike="noStrike">
                <a:solidFill>
                  <a:srgbClr val="953734"/>
                </a:solidFill>
                <a:latin typeface="Arial"/>
                <a:ea typeface="Arial"/>
                <a:cs typeface="Arial"/>
                <a:sym typeface="Arial"/>
              </a:rPr>
              <a:t>Wednesday noon-3pm 38 Oxford - R</a:t>
            </a:r>
            <a:r>
              <a:rPr lang="en-US" sz="1400"/>
              <a:t>oom100</a:t>
            </a:r>
            <a:endParaRPr sz="1400"/>
          </a:p>
          <a:p>
            <a:pPr indent="-247650" lvl="1" marL="742950" marR="0" rtl="0" algn="l">
              <a:lnSpc>
                <a:spcPct val="100000"/>
              </a:lnSpc>
              <a:spcBef>
                <a:spcPts val="400"/>
              </a:spcBef>
              <a:spcAft>
                <a:spcPts val="0"/>
              </a:spcAft>
              <a:buClr>
                <a:srgbClr val="293352"/>
              </a:buClr>
              <a:buSzPts val="1400"/>
              <a:buFont typeface="Arial"/>
              <a:buChar char="–"/>
            </a:pPr>
            <a:r>
              <a:rPr lang="en-US" sz="1400"/>
              <a:t>Consulting Calendar</a:t>
            </a:r>
            <a:endParaRPr sz="1400"/>
          </a:p>
          <a:p>
            <a:pPr indent="-190500" lvl="2" marL="1143000" marR="0" rtl="0" algn="l">
              <a:lnSpc>
                <a:spcPct val="100000"/>
              </a:lnSpc>
              <a:spcBef>
                <a:spcPts val="400"/>
              </a:spcBef>
              <a:spcAft>
                <a:spcPts val="0"/>
              </a:spcAft>
              <a:buClr>
                <a:srgbClr val="953734"/>
              </a:buClr>
              <a:buSzPts val="1400"/>
              <a:buFont typeface="Arial"/>
              <a:buChar char="•"/>
            </a:pPr>
            <a:r>
              <a:rPr lang="en-US" sz="1400"/>
              <a:t>https://www.rc.fas.harvard.edu/consulting-calendar/</a:t>
            </a:r>
            <a:endParaRPr sz="1400"/>
          </a:p>
          <a:p>
            <a:pPr indent="-247650" lvl="1" marL="742950" marR="0" rtl="0" algn="l">
              <a:lnSpc>
                <a:spcPct val="100000"/>
              </a:lnSpc>
              <a:spcBef>
                <a:spcPts val="400"/>
              </a:spcBef>
              <a:spcAft>
                <a:spcPts val="0"/>
              </a:spcAft>
              <a:buClr>
                <a:srgbClr val="293352"/>
              </a:buClr>
              <a:buSzPts val="1400"/>
              <a:buFont typeface="Arial"/>
              <a:buChar char="–"/>
            </a:pPr>
            <a:r>
              <a:rPr b="0" i="0" lang="en-US" sz="1400" u="none" cap="none" strike="noStrike">
                <a:solidFill>
                  <a:srgbClr val="293352"/>
                </a:solidFill>
                <a:latin typeface="Arial"/>
                <a:ea typeface="Arial"/>
                <a:cs typeface="Arial"/>
                <a:sym typeface="Arial"/>
              </a:rPr>
              <a:t>Training</a:t>
            </a:r>
            <a:endParaRPr sz="1400"/>
          </a:p>
          <a:p>
            <a:pPr indent="-190500" lvl="2" marL="1143000" marR="0" rtl="0" algn="l">
              <a:lnSpc>
                <a:spcPct val="100000"/>
              </a:lnSpc>
              <a:spcBef>
                <a:spcPts val="400"/>
              </a:spcBef>
              <a:spcAft>
                <a:spcPts val="0"/>
              </a:spcAft>
              <a:buClr>
                <a:srgbClr val="953734"/>
              </a:buClr>
              <a:buSzPts val="1400"/>
              <a:buFont typeface="Arial"/>
              <a:buChar char="•"/>
            </a:pPr>
            <a:r>
              <a:rPr lang="en-US" sz="1400"/>
              <a:t>https://www.rc.fas.harvard.edu/upcoming-training/</a:t>
            </a:r>
            <a:endParaRPr sz="1400"/>
          </a:p>
        </p:txBody>
      </p:sp>
      <p:sp>
        <p:nvSpPr>
          <p:cNvPr id="199" name="Google Shape;199;p10"/>
          <p:cNvSpPr txBox="1"/>
          <p:nvPr>
            <p:ph idx="12" type="sldNum"/>
          </p:nvPr>
        </p:nvSpPr>
        <p:spPr>
          <a:xfrm>
            <a:off x="6553200" y="4812506"/>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200"/>
              <a:buNone/>
            </a:pPr>
            <a:r>
              <a:rPr lang="en-US" sz="1200">
                <a:solidFill>
                  <a:srgbClr val="822010"/>
                </a:solidFill>
                <a:latin typeface="Arial"/>
                <a:ea typeface="Arial"/>
                <a:cs typeface="Arial"/>
                <a:sym typeface="Arial"/>
              </a:rPr>
              <a:t>Slide </a:t>
            </a:r>
            <a:fld id="{00000000-1234-1234-1234-123412341234}" type="slidenum">
              <a:rPr lang="en-US" sz="1200">
                <a:solidFill>
                  <a:srgbClr val="822010"/>
                </a:solidFill>
                <a:latin typeface="Arial"/>
                <a:ea typeface="Arial"/>
                <a:cs typeface="Arial"/>
                <a:sym typeface="Arial"/>
              </a:rPr>
              <a:t>‹#›</a:t>
            </a:fld>
            <a:endParaRPr sz="1200">
              <a:solidFill>
                <a:srgbClr val="822010"/>
              </a:solidFill>
              <a:latin typeface="Arial"/>
              <a:ea typeface="Arial"/>
              <a:cs typeface="Arial"/>
              <a:sym typeface="Arial"/>
            </a:endParaRPr>
          </a:p>
        </p:txBody>
      </p:sp>
      <p:pic>
        <p:nvPicPr>
          <p:cNvPr id="200" name="Google Shape;200;p10"/>
          <p:cNvPicPr preferRelativeResize="0"/>
          <p:nvPr/>
        </p:nvPicPr>
        <p:blipFill rotWithShape="1">
          <a:blip r:embed="rId4">
            <a:alphaModFix/>
          </a:blip>
          <a:srcRect b="0" l="0" r="0" t="0"/>
          <a:stretch/>
        </p:blipFill>
        <p:spPr>
          <a:xfrm>
            <a:off x="6436575" y="1543875"/>
            <a:ext cx="2177375" cy="2177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11"/>
          <p:cNvSpPr txBox="1"/>
          <p:nvPr>
            <p:ph idx="1" type="body"/>
          </p:nvPr>
        </p:nvSpPr>
        <p:spPr>
          <a:xfrm>
            <a:off x="457200" y="3449300"/>
            <a:ext cx="8229600" cy="1559400"/>
          </a:xfrm>
          <a:prstGeom prst="rect">
            <a:avLst/>
          </a:prstGeom>
          <a:noFill/>
          <a:ln>
            <a:noFill/>
          </a:ln>
        </p:spPr>
        <p:txBody>
          <a:bodyPr anchorCtr="0" anchor="t" bIns="45700" lIns="91425" spcFirstLastPara="1" rIns="91425" wrap="square" tIns="45700">
            <a:noAutofit/>
          </a:bodyPr>
          <a:lstStyle/>
          <a:p>
            <a:pPr indent="-317500" lvl="0" marL="342900" marR="0" rtl="0" algn="l">
              <a:lnSpc>
                <a:spcPct val="100000"/>
              </a:lnSpc>
              <a:spcBef>
                <a:spcPts val="0"/>
              </a:spcBef>
              <a:spcAft>
                <a:spcPts val="0"/>
              </a:spcAft>
              <a:buClr>
                <a:srgbClr val="293352"/>
              </a:buClr>
              <a:buSzPts val="1400"/>
              <a:buFont typeface="Arial"/>
              <a:buChar char="•"/>
            </a:pPr>
            <a:r>
              <a:rPr b="0" i="0" lang="en-US" sz="1400" u="none" cap="none" strike="noStrike">
                <a:solidFill>
                  <a:srgbClr val="293352"/>
                </a:solidFill>
                <a:latin typeface="Arial"/>
                <a:ea typeface="Arial"/>
                <a:cs typeface="Arial"/>
                <a:sym typeface="Arial"/>
              </a:rPr>
              <a:t>RC Staff are here to help you and your colleagues effectively and efficiently use </a:t>
            </a:r>
            <a:r>
              <a:rPr lang="en-US" sz="1400"/>
              <a:t>Cannon</a:t>
            </a:r>
            <a:r>
              <a:rPr b="0" i="0" lang="en-US" sz="1400" u="none" cap="none" strike="noStrike">
                <a:solidFill>
                  <a:srgbClr val="293352"/>
                </a:solidFill>
                <a:latin typeface="Arial"/>
                <a:ea typeface="Arial"/>
                <a:cs typeface="Arial"/>
                <a:sym typeface="Arial"/>
              </a:rPr>
              <a:t> resources to expedite your research endeavors.</a:t>
            </a:r>
            <a:endParaRPr sz="1400"/>
          </a:p>
          <a:p>
            <a:pPr indent="-317500" lvl="0" marL="342900" marR="0" rtl="0" algn="l">
              <a:lnSpc>
                <a:spcPct val="100000"/>
              </a:lnSpc>
              <a:spcBef>
                <a:spcPts val="360"/>
              </a:spcBef>
              <a:spcAft>
                <a:spcPts val="0"/>
              </a:spcAft>
              <a:buClr>
                <a:srgbClr val="293352"/>
              </a:buClr>
              <a:buSzPts val="1400"/>
              <a:buFont typeface="Arial"/>
              <a:buChar char="•"/>
            </a:pPr>
            <a:r>
              <a:rPr b="0" i="0" lang="en-US" sz="1400" u="none" cap="none" strike="noStrike">
                <a:solidFill>
                  <a:srgbClr val="293352"/>
                </a:solidFill>
                <a:latin typeface="Arial"/>
                <a:ea typeface="Arial"/>
                <a:cs typeface="Arial"/>
                <a:sym typeface="Arial"/>
              </a:rPr>
              <a:t>Please acknowledge our efforts:</a:t>
            </a:r>
            <a:endParaRPr sz="1400"/>
          </a:p>
          <a:p>
            <a:pPr indent="-260350" lvl="1" marL="742950" marR="0" rtl="0" algn="l">
              <a:lnSpc>
                <a:spcPct val="100000"/>
              </a:lnSpc>
              <a:spcBef>
                <a:spcPts val="360"/>
              </a:spcBef>
              <a:spcAft>
                <a:spcPts val="0"/>
              </a:spcAft>
              <a:buClr>
                <a:schemeClr val="accent2"/>
              </a:buClr>
              <a:buSzPts val="1400"/>
              <a:buFont typeface="Arial"/>
              <a:buChar char="–"/>
            </a:pPr>
            <a:r>
              <a:rPr b="0" i="0" lang="en-US" sz="1400" u="none" cap="none" strike="noStrike">
                <a:solidFill>
                  <a:schemeClr val="accent2"/>
                </a:solidFill>
                <a:latin typeface="Arial"/>
                <a:ea typeface="Arial"/>
                <a:cs typeface="Arial"/>
                <a:sym typeface="Arial"/>
              </a:rPr>
              <a:t>"The computations in this paper were run on the </a:t>
            </a:r>
            <a:r>
              <a:rPr lang="en-US" sz="1400">
                <a:solidFill>
                  <a:schemeClr val="accent2"/>
                </a:solidFill>
              </a:rPr>
              <a:t>Cannon</a:t>
            </a:r>
            <a:r>
              <a:rPr b="0" i="0" lang="en-US" sz="1400" u="none" cap="none" strike="noStrike">
                <a:solidFill>
                  <a:schemeClr val="accent2"/>
                </a:solidFill>
                <a:latin typeface="Arial"/>
                <a:ea typeface="Arial"/>
                <a:cs typeface="Arial"/>
                <a:sym typeface="Arial"/>
              </a:rPr>
              <a:t> cluster supported by the FAS Division of Science, Research Computing Group at Harvard University.”</a:t>
            </a:r>
            <a:endParaRPr b="0" i="0" sz="1400" u="none" cap="none" strike="noStrike">
              <a:solidFill>
                <a:srgbClr val="293352"/>
              </a:solidFill>
              <a:latin typeface="Arial"/>
              <a:ea typeface="Arial"/>
              <a:cs typeface="Arial"/>
              <a:sym typeface="Arial"/>
            </a:endParaRPr>
          </a:p>
          <a:p>
            <a:pPr indent="-260350" lvl="1" marL="742950" marR="0" rtl="0" algn="l">
              <a:lnSpc>
                <a:spcPct val="100000"/>
              </a:lnSpc>
              <a:spcBef>
                <a:spcPts val="360"/>
              </a:spcBef>
              <a:spcAft>
                <a:spcPts val="0"/>
              </a:spcAft>
              <a:buClr>
                <a:srgbClr val="293352"/>
              </a:buClr>
              <a:buSzPts val="1400"/>
              <a:buFont typeface="Arial"/>
              <a:buChar char="–"/>
            </a:pPr>
            <a:r>
              <a:rPr lang="en-US" sz="1400"/>
              <a:t>https://www.rc.fas.harvard.edu/about/attribution/</a:t>
            </a:r>
            <a:endParaRPr sz="1400"/>
          </a:p>
        </p:txBody>
      </p:sp>
      <p:sp>
        <p:nvSpPr>
          <p:cNvPr id="206" name="Google Shape;206;p11"/>
          <p:cNvSpPr txBox="1"/>
          <p:nvPr>
            <p:ph idx="12" type="sldNum"/>
          </p:nvPr>
        </p:nvSpPr>
        <p:spPr>
          <a:xfrm>
            <a:off x="6553200" y="4812506"/>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822010"/>
                </a:solidFill>
                <a:latin typeface="Arial"/>
                <a:ea typeface="Arial"/>
                <a:cs typeface="Arial"/>
                <a:sym typeface="Arial"/>
              </a:rPr>
              <a:t>‹#›</a:t>
            </a:fld>
            <a:endParaRPr sz="1200">
              <a:solidFill>
                <a:srgbClr val="822010"/>
              </a:solidFill>
              <a:latin typeface="Arial"/>
              <a:ea typeface="Arial"/>
              <a:cs typeface="Arial"/>
              <a:sym typeface="Arial"/>
            </a:endParaRPr>
          </a:p>
        </p:txBody>
      </p:sp>
      <p:pic>
        <p:nvPicPr>
          <p:cNvPr id="207" name="Google Shape;207;p11"/>
          <p:cNvPicPr preferRelativeResize="0"/>
          <p:nvPr/>
        </p:nvPicPr>
        <p:blipFill rotWithShape="1">
          <a:blip r:embed="rId3">
            <a:alphaModFix/>
          </a:blip>
          <a:srcRect b="0" l="0" r="0" t="0"/>
          <a:stretch/>
        </p:blipFill>
        <p:spPr>
          <a:xfrm>
            <a:off x="381663" y="410275"/>
            <a:ext cx="8380674" cy="3003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12"/>
          <p:cNvSpPr txBox="1"/>
          <p:nvPr>
            <p:ph type="title"/>
          </p:nvPr>
        </p:nvSpPr>
        <p:spPr>
          <a:xfrm>
            <a:off x="457200" y="400050"/>
            <a:ext cx="8534400" cy="457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b="1" lang="en-US" sz="3000">
                <a:latin typeface="Montserrat"/>
                <a:ea typeface="Montserrat"/>
                <a:cs typeface="Montserrat"/>
                <a:sym typeface="Montserrat"/>
              </a:rPr>
              <a:t>Documentation: www.rc.fas.harvard.edu </a:t>
            </a:r>
            <a:endParaRPr b="1" sz="3000">
              <a:latin typeface="Montserrat"/>
              <a:ea typeface="Montserrat"/>
              <a:cs typeface="Montserrat"/>
              <a:sym typeface="Montserrat"/>
            </a:endParaRPr>
          </a:p>
        </p:txBody>
      </p:sp>
      <p:sp>
        <p:nvSpPr>
          <p:cNvPr id="214" name="Google Shape;214;p12"/>
          <p:cNvSpPr txBox="1"/>
          <p:nvPr>
            <p:ph idx="1" type="body"/>
          </p:nvPr>
        </p:nvSpPr>
        <p:spPr>
          <a:xfrm>
            <a:off x="457200" y="780975"/>
            <a:ext cx="8229600" cy="413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rPr lang="en-US" sz="2000">
                <a:solidFill>
                  <a:schemeClr val="dk1"/>
                </a:solidFill>
              </a:rPr>
              <a:t>Here you will find all our </a:t>
            </a:r>
            <a:r>
              <a:rPr lang="en-US" sz="2000">
                <a:solidFill>
                  <a:schemeClr val="dk1"/>
                </a:solidFill>
                <a:extLst>
                  <a:ext uri="http://customooxmlschemas.google.com/">
                    <go:slidesCustomData xmlns:go="http://customooxmlschemas.google.com/" textRoundtripDataId="0"/>
                  </a:ext>
                </a:extLst>
              </a:rPr>
              <a:t>user documentation.</a:t>
            </a:r>
            <a:r>
              <a:rPr lang="en-US" sz="2000">
                <a:solidFill>
                  <a:schemeClr val="dk1"/>
                </a:solidFill>
              </a:rPr>
              <a:t> </a:t>
            </a:r>
            <a:endParaRPr sz="2000">
              <a:solidFill>
                <a:schemeClr val="dk1"/>
              </a:solidFill>
            </a:endParaRPr>
          </a:p>
          <a:p>
            <a:pPr indent="0" lvl="0" marL="0" rtl="0" algn="l">
              <a:lnSpc>
                <a:spcPct val="115000"/>
              </a:lnSpc>
              <a:spcBef>
                <a:spcPts val="0"/>
              </a:spcBef>
              <a:spcAft>
                <a:spcPts val="0"/>
              </a:spcAft>
              <a:buSzPts val="2400"/>
              <a:buNone/>
            </a:pPr>
            <a:r>
              <a:rPr lang="en-US" sz="2000">
                <a:solidFill>
                  <a:schemeClr val="dk1"/>
                </a:solidFill>
              </a:rPr>
              <a:t>Of particular interest:</a:t>
            </a:r>
            <a:endParaRPr sz="2000">
              <a:solidFill>
                <a:schemeClr val="dk1"/>
              </a:solidFill>
            </a:endParaRPr>
          </a:p>
          <a:p>
            <a:pPr indent="-304800" lvl="0" marL="457200" rtl="0" algn="l">
              <a:lnSpc>
                <a:spcPct val="115000"/>
              </a:lnSpc>
              <a:spcBef>
                <a:spcPts val="0"/>
              </a:spcBef>
              <a:spcAft>
                <a:spcPts val="0"/>
              </a:spcAft>
              <a:buSzPts val="1200"/>
              <a:buChar char="•"/>
            </a:pPr>
            <a:r>
              <a:rPr lang="en-US" sz="1200">
                <a:solidFill>
                  <a:schemeClr val="dk1"/>
                </a:solidFill>
              </a:rPr>
              <a:t>Access and Login : </a:t>
            </a:r>
            <a:r>
              <a:rPr lang="en-US" sz="1200">
                <a:solidFill>
                  <a:schemeClr val="dk1"/>
                </a:solidFill>
                <a:uFill>
                  <a:noFill/>
                </a:uFill>
                <a:hlinkClick r:id="rId4"/>
              </a:rPr>
              <a:t> </a:t>
            </a:r>
            <a:br>
              <a:rPr lang="en-US" sz="1200">
                <a:solidFill>
                  <a:schemeClr val="dk1"/>
                </a:solidFill>
                <a:uFill>
                  <a:noFill/>
                </a:uFill>
                <a:hlinkClick r:id="rId5"/>
              </a:rPr>
            </a:br>
            <a:r>
              <a:rPr lang="en-US" sz="1200" u="sng">
                <a:solidFill>
                  <a:schemeClr val="hlink"/>
                </a:solidFill>
                <a:hlinkClick r:id="rId6"/>
              </a:rPr>
              <a:t>https://www.rc.fas.harvard.edu/resources/access-and-login/</a:t>
            </a:r>
            <a:endParaRPr sz="1200" u="sng">
              <a:solidFill>
                <a:schemeClr val="hlink"/>
              </a:solidFill>
              <a:hlinkClick r:id="rId7"/>
            </a:endParaRPr>
          </a:p>
          <a:p>
            <a:pPr indent="-304800" lvl="0" marL="457200" rtl="0" algn="l">
              <a:lnSpc>
                <a:spcPct val="115000"/>
              </a:lnSpc>
              <a:spcBef>
                <a:spcPts val="0"/>
              </a:spcBef>
              <a:spcAft>
                <a:spcPts val="0"/>
              </a:spcAft>
              <a:buSzPts val="1200"/>
              <a:buChar char="•"/>
            </a:pPr>
            <a:r>
              <a:rPr lang="en-US" sz="1200">
                <a:solidFill>
                  <a:schemeClr val="dk1"/>
                </a:solidFill>
              </a:rPr>
              <a:t>Running Jobs :</a:t>
            </a:r>
            <a:r>
              <a:rPr lang="en-US" sz="1200">
                <a:solidFill>
                  <a:schemeClr val="dk1"/>
                </a:solidFill>
                <a:uFill>
                  <a:noFill/>
                </a:uFill>
                <a:hlinkClick r:id="rId8"/>
              </a:rPr>
              <a:t> </a:t>
            </a:r>
            <a:br>
              <a:rPr lang="en-US" sz="1200">
                <a:solidFill>
                  <a:schemeClr val="dk1"/>
                </a:solidFill>
                <a:uFill>
                  <a:noFill/>
                </a:uFill>
                <a:hlinkClick r:id="rId9"/>
              </a:rPr>
            </a:br>
            <a:r>
              <a:rPr lang="en-US" sz="1200" u="sng">
                <a:solidFill>
                  <a:schemeClr val="hlink"/>
                </a:solidFill>
                <a:hlinkClick r:id="rId10"/>
              </a:rPr>
              <a:t>https://www.rc.fas.harvard.edu/resources/running-jobs/</a:t>
            </a:r>
            <a:endParaRPr sz="1200" u="sng">
              <a:solidFill>
                <a:schemeClr val="hlink"/>
              </a:solidFill>
              <a:hlinkClick r:id="rId11"/>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Software modules available :</a:t>
            </a:r>
            <a:br>
              <a:rPr lang="en-US" sz="1200">
                <a:solidFill>
                  <a:schemeClr val="dk1"/>
                </a:solidFill>
              </a:rPr>
            </a:br>
            <a:r>
              <a:rPr lang="en-US" sz="1200" u="sng">
                <a:solidFill>
                  <a:schemeClr val="hlink"/>
                </a:solidFill>
                <a:hlinkClick r:id="rId12"/>
              </a:rPr>
              <a:t>https://portal.rc.fas.harvard.edu/apps/modules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Cannon Storage:</a:t>
            </a:r>
            <a:br>
              <a:rPr lang="en-US" sz="1200">
                <a:solidFill>
                  <a:schemeClr val="dk1"/>
                </a:solidFill>
              </a:rPr>
            </a:br>
            <a:r>
              <a:rPr lang="en-US" sz="1200" u="sng">
                <a:solidFill>
                  <a:schemeClr val="hlink"/>
                </a:solidFill>
                <a:hlinkClick r:id="rId13"/>
              </a:rPr>
              <a:t>https://www.rc.fas.harvard.edu/resources/cluster-storage/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Interactive Computing Portal</a:t>
            </a:r>
            <a:br>
              <a:rPr lang="en-US" sz="1200">
                <a:solidFill>
                  <a:schemeClr val="dk1"/>
                </a:solidFill>
              </a:rPr>
            </a:br>
            <a:r>
              <a:rPr lang="en-US" sz="1200" u="sng">
                <a:solidFill>
                  <a:schemeClr val="hlink"/>
                </a:solidFill>
                <a:hlinkClick r:id="rId14"/>
              </a:rPr>
              <a:t>https://www.rc.fas.harvard.edu/resources/documentation/virtual-desktop/</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Singularity Containers:    </a:t>
            </a:r>
            <a:endParaRPr sz="1200">
              <a:solidFill>
                <a:schemeClr val="dk1"/>
              </a:solidFill>
            </a:endParaRPr>
          </a:p>
          <a:p>
            <a:pPr indent="0" lvl="0" marL="457200" rtl="0" algn="l">
              <a:lnSpc>
                <a:spcPct val="115000"/>
              </a:lnSpc>
              <a:spcBef>
                <a:spcPts val="0"/>
              </a:spcBef>
              <a:spcAft>
                <a:spcPts val="0"/>
              </a:spcAft>
              <a:buSzPts val="2400"/>
              <a:buNone/>
            </a:pPr>
            <a:r>
              <a:rPr lang="en-US" sz="1200" u="sng">
                <a:solidFill>
                  <a:schemeClr val="hlink"/>
                </a:solidFill>
                <a:hlinkClick r:id="rId15"/>
              </a:rPr>
              <a:t>https://www.rc.fas.harvard.edu/resources/documentation/software/singularity-on-the-cluster/</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gpu computing</a:t>
            </a:r>
            <a:br>
              <a:rPr lang="en-US" sz="1200">
                <a:solidFill>
                  <a:schemeClr val="dk1"/>
                </a:solidFill>
              </a:rPr>
            </a:br>
            <a:r>
              <a:rPr lang="en-US" sz="1200" u="sng">
                <a:solidFill>
                  <a:schemeClr val="hlink"/>
                </a:solidFill>
                <a:hlinkClick r:id="rId16"/>
              </a:rPr>
              <a:t>https://www.rc.fas.harvard.edu/resources/documentation/gpgpu-computing-on-the-cluster/</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How to get help :</a:t>
            </a:r>
            <a:endParaRPr sz="1200">
              <a:solidFill>
                <a:schemeClr val="dk1"/>
              </a:solidFill>
            </a:endParaRPr>
          </a:p>
          <a:p>
            <a:pPr indent="0" lvl="0" marL="457200" rtl="0" algn="l">
              <a:lnSpc>
                <a:spcPct val="115000"/>
              </a:lnSpc>
              <a:spcBef>
                <a:spcPts val="0"/>
              </a:spcBef>
              <a:spcAft>
                <a:spcPts val="0"/>
              </a:spcAft>
              <a:buSzPts val="2400"/>
              <a:buNone/>
            </a:pPr>
            <a:r>
              <a:rPr lang="en-US" sz="1200" u="sng">
                <a:solidFill>
                  <a:schemeClr val="hlink"/>
                </a:solidFill>
                <a:hlinkClick r:id="rId17"/>
              </a:rPr>
              <a:t>https://www.rc.fas.harvard.edu/resources/support/</a:t>
            </a:r>
            <a:endParaRPr sz="1200" u="sng">
              <a:solidFill>
                <a:schemeClr val="hlink"/>
              </a:solidFill>
              <a:hlinkClick r:id="rId18"/>
            </a:endParaRPr>
          </a:p>
          <a:p>
            <a:pPr indent="0" lvl="0" marL="0" rtl="0" algn="l">
              <a:lnSpc>
                <a:spcPct val="100000"/>
              </a:lnSpc>
              <a:spcBef>
                <a:spcPts val="480"/>
              </a:spcBef>
              <a:spcAft>
                <a:spcPts val="0"/>
              </a:spcAft>
              <a:buSzPts val="2400"/>
              <a:buNone/>
            </a:pPr>
            <a:r>
              <a:t/>
            </a:r>
            <a:endParaRPr/>
          </a:p>
        </p:txBody>
      </p:sp>
      <p:sp>
        <p:nvSpPr>
          <p:cNvPr id="215" name="Google Shape;215;p12"/>
          <p:cNvSpPr txBox="1"/>
          <p:nvPr>
            <p:ph idx="12" type="sldNum"/>
          </p:nvPr>
        </p:nvSpPr>
        <p:spPr>
          <a:xfrm>
            <a:off x="6858000" y="4698207"/>
            <a:ext cx="21336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UMT PPt Template CWD Color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MT PPt Template CWD Color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